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61" r:id="rId4"/>
    <p:sldId id="262" r:id="rId5"/>
    <p:sldId id="266" r:id="rId6"/>
    <p:sldId id="268" r:id="rId7"/>
    <p:sldId id="263" r:id="rId8"/>
    <p:sldId id="265" r:id="rId9"/>
    <p:sldId id="260" r:id="rId10"/>
    <p:sldId id="267" r:id="rId11"/>
    <p:sldId id="270" r:id="rId12"/>
    <p:sldId id="259" r:id="rId13"/>
  </p:sldIdLst>
  <p:sldSz cx="9144000" cy="6858000" type="screen4x3"/>
  <p:notesSz cx="6858000" cy="9144000"/>
  <p:embeddedFontLst>
    <p:embeddedFont>
      <p:font typeface="SkazkaForSerge"/>
      <p:regular r:id="rId1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0066"/>
    <a:srgbClr val="F90B05"/>
    <a:srgbClr val="8D1E1B"/>
    <a:srgbClr val="A42320"/>
    <a:srgbClr val="C42A26"/>
    <a:srgbClr val="820041"/>
    <a:srgbClr val="B05408"/>
    <a:srgbClr val="993300"/>
    <a:srgbClr val="BE2824"/>
    <a:srgbClr val="74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2556" y="-10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3717032"/>
            <a:ext cx="6264696" cy="1368152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SkazkaForSerge" pitchFamily="18" charset="0"/>
              </a:rPr>
              <a:t/>
            </a:r>
            <a:b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SkazkaForSerge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</a:rPr>
              <a:t>Составили: Андреева Ирина Николаевна, 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Рома Наталья Юрьевна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Воспитатели СП (Детский сад «Волна»)  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ГБОУ СОШ№3 им. М.Ф. Леонова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с. Приволжье</a:t>
            </a:r>
          </a:p>
          <a:p>
            <a:pPr>
              <a:spcBef>
                <a:spcPts val="0"/>
              </a:spcBef>
            </a:pPr>
            <a:endParaRPr lang="ru-RU" sz="2000" dirty="0">
              <a:solidFill>
                <a:schemeClr val="accent1">
                  <a:lumMod val="75000"/>
                </a:schemeClr>
              </a:solidFill>
              <a:latin typeface="SkazkaForSerge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Литературная гостиная </a:t>
            </a:r>
            <a:r>
              <a:rPr lang="ru-RU" sz="2800" b="1" dirty="0" smtClean="0">
                <a:solidFill>
                  <a:srgbClr val="002060"/>
                </a:solidFill>
              </a:rPr>
              <a:t/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«</a:t>
            </a:r>
            <a:r>
              <a:rPr lang="ru-RU" sz="2800" b="1" dirty="0" smtClean="0">
                <a:solidFill>
                  <a:srgbClr val="002060"/>
                </a:solidFill>
              </a:rPr>
              <a:t>В гостях у сказки»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355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89640" cy="720080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Актуальность</a:t>
            </a:r>
            <a:endParaRPr lang="ru-RU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254888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2400" dirty="0" smtClean="0"/>
              <a:t>В последние годы наблюдается резкое снижение уровня речевого развития дошкольников. Одной из причин снижения уровня речевого развития является пассивность и неосведомленность родителей в вопросах речевого развития детей. А ведь участие родителей в речевом развитии ребенка играет большую роль</a:t>
            </a:r>
            <a:r>
              <a:rPr lang="ru-RU" sz="2400" dirty="0" smtClean="0"/>
              <a:t>.</a:t>
            </a:r>
          </a:p>
          <a:p>
            <a:pPr marL="0" indent="0" algn="just">
              <a:buNone/>
            </a:pPr>
            <a:r>
              <a:rPr lang="ru-RU" sz="2400" dirty="0" smtClean="0"/>
              <a:t>Именно сказки являются прекрасным материалом для обучения детей младшего дошкольного возраста развитию речи. Из сказок дети берут много различных знаний: первые представления об окружающем мире, о взаимосвязи человека и природы, сказки позволяют увидеть добро и зло.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89640" cy="72008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>
                <a:solidFill>
                  <a:srgbClr val="002060"/>
                </a:solidFill>
              </a:rPr>
              <a:t>Цель</a:t>
            </a:r>
            <a:r>
              <a:rPr lang="ru-RU" sz="3100" b="1" dirty="0" smtClean="0">
                <a:solidFill>
                  <a:srgbClr val="002060"/>
                </a:solidFill>
              </a:rPr>
              <a:t>: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496944" cy="2952328"/>
          </a:xfrm>
        </p:spPr>
        <p:txBody>
          <a:bodyPr>
            <a:normAutofit fontScale="25000" lnSpcReduction="20000"/>
          </a:bodyPr>
          <a:lstStyle/>
          <a:p>
            <a:r>
              <a:rPr lang="ru-RU" sz="8000" dirty="0" smtClean="0"/>
              <a:t>Осуществлять взаимодействие ДОУ и семьи через приобщение к чтению сказок. </a:t>
            </a:r>
            <a:endParaRPr lang="ru-RU" sz="8000" dirty="0" smtClean="0"/>
          </a:p>
          <a:p>
            <a:pPr algn="ctr">
              <a:buNone/>
            </a:pPr>
            <a:r>
              <a:rPr lang="ru-RU" sz="9600" b="1" dirty="0" smtClean="0">
                <a:solidFill>
                  <a:srgbClr val="002060"/>
                </a:solidFill>
              </a:rPr>
              <a:t>Задачи:</a:t>
            </a:r>
          </a:p>
          <a:p>
            <a:endParaRPr lang="ru-RU" sz="8000" dirty="0" smtClean="0"/>
          </a:p>
          <a:p>
            <a:r>
              <a:rPr lang="ru-RU" sz="8000" dirty="0" smtClean="0"/>
              <a:t>Формировать у детей представление о богатстве русской культуры через знакомство с народными сказками.</a:t>
            </a:r>
          </a:p>
          <a:p>
            <a:r>
              <a:rPr lang="ru-RU" sz="8000" dirty="0" smtClean="0"/>
              <a:t>Воспитывать уважение к национальной культуре.</a:t>
            </a:r>
          </a:p>
          <a:p>
            <a:r>
              <a:rPr lang="ru-RU" sz="8000" dirty="0" smtClean="0"/>
              <a:t>Обогащать детско-родительские отношения опытом совместной творческой деятельности.</a:t>
            </a:r>
          </a:p>
          <a:p>
            <a:r>
              <a:rPr lang="ru-RU" sz="8000" dirty="0" smtClean="0"/>
              <a:t>Учить проявлять нравственно-этическое отношение к литературным героям.</a:t>
            </a:r>
          </a:p>
          <a:p>
            <a:r>
              <a:rPr lang="ru-RU" sz="8000" dirty="0" smtClean="0"/>
              <a:t>Развивать коммуникативные навыки.</a:t>
            </a:r>
          </a:p>
          <a:p>
            <a:r>
              <a:rPr lang="ru-RU" sz="8000" dirty="0" smtClean="0"/>
              <a:t>Развивать эмоциональную отзывчивость детей.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7441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89640" cy="720080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rgbClr val="FF0000"/>
                </a:solidFill>
              </a:rPr>
              <a:t/>
            </a:r>
            <a:br>
              <a:rPr lang="ru-RU" sz="2200" dirty="0" smtClean="0">
                <a:solidFill>
                  <a:srgbClr val="FF0000"/>
                </a:solidFill>
              </a:rPr>
            </a:br>
            <a:r>
              <a:rPr lang="ru-RU" sz="2200" dirty="0" smtClean="0">
                <a:solidFill>
                  <a:srgbClr val="FF0000"/>
                </a:solidFill>
              </a:rPr>
              <a:t/>
            </a:r>
            <a:br>
              <a:rPr lang="ru-RU" sz="2200" dirty="0" smtClean="0">
                <a:solidFill>
                  <a:srgbClr val="FF0000"/>
                </a:solidFill>
              </a:rPr>
            </a:br>
            <a:r>
              <a:rPr lang="ru-RU" sz="2200" dirty="0" smtClean="0">
                <a:solidFill>
                  <a:srgbClr val="FF0000"/>
                </a:solidFill>
              </a:rPr>
              <a:t/>
            </a:r>
            <a:br>
              <a:rPr lang="ru-RU" sz="2200" dirty="0" smtClean="0">
                <a:solidFill>
                  <a:srgbClr val="FF000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>Дети </a:t>
            </a:r>
            <a:r>
              <a:rPr lang="ru-RU" sz="2200" dirty="0" smtClean="0">
                <a:solidFill>
                  <a:srgbClr val="002060"/>
                </a:solidFill>
              </a:rPr>
              <a:t>рассказывают сказки, которые вместе с родителями и воспитателями придумали сами. Показывают самодельные книжки.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9" y="1268760"/>
            <a:ext cx="3816423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2" descr="C:\Users\щшо\Desktop\род гостиная\DSC044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2852936"/>
            <a:ext cx="3168352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69358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201995"/>
            <a:ext cx="2880320" cy="37391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932039" y="2276872"/>
            <a:ext cx="3024334" cy="38492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65229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0079" y="1628800"/>
            <a:ext cx="3601881" cy="29890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148063" y="1700808"/>
            <a:ext cx="2694956" cy="417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89640" cy="72008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Василиса предлагает детям нарисовать иллюстрации к сказке «Колобок»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C:\Users\щшо\Desktop\род гостиная\DSC0445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4691" y="1600201"/>
            <a:ext cx="5609597" cy="4207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72229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щшо\Desktop\род гостиная\DSC0445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1" y="1162883"/>
            <a:ext cx="3528391" cy="26462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C:\Users\щшо\Desktop\род гостиная\DSC044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212976"/>
            <a:ext cx="3744416" cy="28083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06310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89640" cy="72008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 с родителями собирают сюжет сказки из разрезных частей.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9" y="998729"/>
            <a:ext cx="3600399" cy="27002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03918" y="3573016"/>
            <a:ext cx="3975740" cy="27661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10839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Игра «Наряди медведя»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C:\Users\щшо\Desktop\род гостиная\DSC044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557" y="1556793"/>
            <a:ext cx="4008444" cy="30063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500666"/>
            <a:ext cx="3744416" cy="28086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Выставка книжек - самоделок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8194" name="Picture 2" descr="C:\Users\щшо\Desktop\род гостиная\DSC044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80920" cy="64807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39552" y="1412776"/>
            <a:ext cx="8352928" cy="2739211"/>
          </a:xfrm>
        </p:spPr>
        <p:txBody>
          <a:bodyPr wrap="square">
            <a:spAutoFit/>
          </a:bodyPr>
          <a:lstStyle/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Родители ознакомились </a:t>
            </a:r>
            <a:r>
              <a:rPr lang="ru-RU" sz="2000" dirty="0" smtClean="0"/>
              <a:t>с влиянием сказок </a:t>
            </a:r>
            <a:r>
              <a:rPr lang="ru-RU" sz="2000" dirty="0" smtClean="0"/>
              <a:t>на формирование речи </a:t>
            </a:r>
            <a:r>
              <a:rPr lang="ru-RU" sz="2000" dirty="0" smtClean="0"/>
              <a:t>ребенка</a:t>
            </a:r>
            <a:r>
              <a:rPr lang="ru-RU" sz="2000" dirty="0" smtClean="0"/>
              <a:t>.</a:t>
            </a:r>
            <a:r>
              <a:rPr lang="ru-RU" sz="2000" dirty="0" smtClean="0"/>
              <a:t> </a:t>
            </a:r>
          </a:p>
          <a:p>
            <a:pPr>
              <a:buNone/>
            </a:pPr>
            <a:r>
              <a:rPr lang="ru-RU" sz="2000" dirty="0" smtClean="0"/>
              <a:t>Родители </a:t>
            </a:r>
            <a:r>
              <a:rPr lang="ru-RU" sz="2000" dirty="0" smtClean="0"/>
              <a:t>вместе с детьми </a:t>
            </a:r>
            <a:r>
              <a:rPr lang="ru-RU" sz="2000" dirty="0" smtClean="0"/>
              <a:t>приняли </a:t>
            </a:r>
            <a:r>
              <a:rPr lang="ru-RU" sz="2000" dirty="0" smtClean="0"/>
              <a:t>активное участие в </a:t>
            </a:r>
            <a:r>
              <a:rPr lang="ru-RU" sz="2000" dirty="0" smtClean="0"/>
              <a:t>сочинении собственной </a:t>
            </a:r>
            <a:r>
              <a:rPr lang="ru-RU" sz="2000" dirty="0" smtClean="0"/>
              <a:t>сказки и оформление ее в виде маленькой книжки с иллюстрациями.</a:t>
            </a:r>
          </a:p>
          <a:p>
            <a:pPr>
              <a:buNone/>
            </a:pPr>
            <a:r>
              <a:rPr lang="ru-RU" sz="2000" dirty="0" smtClean="0"/>
              <a:t>У </a:t>
            </a:r>
            <a:r>
              <a:rPr lang="ru-RU" sz="2000" dirty="0" smtClean="0"/>
              <a:t>родителей </a:t>
            </a:r>
            <a:r>
              <a:rPr lang="ru-RU" sz="2000" dirty="0" smtClean="0"/>
              <a:t>повысился </a:t>
            </a:r>
            <a:r>
              <a:rPr lang="ru-RU" sz="2000" dirty="0" smtClean="0"/>
              <a:t>интерес к развитию творчества, знаний и умений у детей</a:t>
            </a:r>
            <a:r>
              <a:rPr lang="ru-RU" sz="2000" dirty="0" smtClean="0"/>
              <a:t>.</a:t>
            </a:r>
            <a:r>
              <a:rPr lang="ru-RU" sz="2000" dirty="0" smtClean="0"/>
              <a:t> </a:t>
            </a:r>
          </a:p>
          <a:p>
            <a:pPr>
              <a:spcBef>
                <a:spcPts val="0"/>
              </a:spcBef>
              <a:buClr>
                <a:srgbClr val="C00000"/>
              </a:buClr>
              <a:buSzPct val="75000"/>
              <a:buNone/>
            </a:pPr>
            <a:r>
              <a:rPr lang="ru-RU" sz="2000" dirty="0" smtClean="0"/>
              <a:t> Укрепились детско-родительские отношения.</a:t>
            </a: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A0000"/>
      </a:hlink>
      <a:folHlink>
        <a:srgbClr val="FAC08F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181</Words>
  <Application>Microsoft Office PowerPoint</Application>
  <PresentationFormat>Экран (4:3)</PresentationFormat>
  <Paragraphs>30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SkazkaForSerge</vt:lpstr>
      <vt:lpstr>Times New Roman</vt:lpstr>
      <vt:lpstr>Тема Office</vt:lpstr>
      <vt:lpstr>Литературная гостиная  «В гостях у сказки»</vt:lpstr>
      <vt:lpstr> Актуальность</vt:lpstr>
      <vt:lpstr>  Цель: </vt:lpstr>
      <vt:lpstr>   Дети рассказывают сказки, которые вместе с родителями и воспитателями придумали сами. Показывают самодельные книжки. </vt:lpstr>
      <vt:lpstr>Слайд 5</vt:lpstr>
      <vt:lpstr>Слайд 6</vt:lpstr>
      <vt:lpstr>Василиса предлагает детям нарисовать иллюстрации к сказке «Колобок»</vt:lpstr>
      <vt:lpstr>Слайд 8</vt:lpstr>
      <vt:lpstr>Дети с родителями собирают сюжет сказки из разрезных частей.</vt:lpstr>
      <vt:lpstr>Игра «Наряди медведя»</vt:lpstr>
      <vt:lpstr>Выставка книжек - самоделок</vt:lpstr>
      <vt:lpstr>  Вывод:</vt:lpstr>
    </vt:vector>
  </TitlesOfParts>
  <Company>МАОУ лицей №21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Сказочные</dc:title>
  <dc:creator>Ранько Елена</dc:creator>
  <cp:lastModifiedBy>щшо</cp:lastModifiedBy>
  <cp:revision>66</cp:revision>
  <dcterms:created xsi:type="dcterms:W3CDTF">2015-04-19T15:51:03Z</dcterms:created>
  <dcterms:modified xsi:type="dcterms:W3CDTF">2020-03-15T15:00:49Z</dcterms:modified>
</cp:coreProperties>
</file>