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2" r:id="rId3"/>
    <p:sldId id="273" r:id="rId4"/>
    <p:sldId id="288" r:id="rId5"/>
    <p:sldId id="289" r:id="rId6"/>
    <p:sldId id="281" r:id="rId7"/>
    <p:sldId id="290" r:id="rId8"/>
    <p:sldId id="279" r:id="rId9"/>
    <p:sldId id="286" r:id="rId10"/>
    <p:sldId id="287" r:id="rId11"/>
    <p:sldId id="283" r:id="rId12"/>
    <p:sldId id="284" r:id="rId13"/>
    <p:sldId id="276" r:id="rId14"/>
    <p:sldId id="275" r:id="rId15"/>
    <p:sldId id="285" r:id="rId16"/>
    <p:sldId id="277" r:id="rId17"/>
    <p:sldId id="291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7000"/>
    <a:srgbClr val="004200"/>
    <a:srgbClr val="B00000"/>
    <a:srgbClr val="8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1476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B6818F-1D59-4E9F-862C-4D70E39D5C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61844-C603-4736-BC12-F0260C8B74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2B09B-98C9-48FC-AB8F-1465B14989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AE987-2CA6-454E-93F8-A19ECF3F69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299C6-D59F-43D8-BD3D-F156BE7885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E78DC-9BE7-4659-97EF-A2FC475DB9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0C6A6-DFCD-4B79-8FFD-05AD66C24C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1E99B-8FF7-487A-849F-095334D9B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5A955-1004-4510-8633-9E79EA2146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DC709-5B52-456C-BB35-B7D85F639E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83608-9303-4961-8FD0-73A627098F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29236F6-8B32-428C-AD99-6B2D0B4136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44661" y="188640"/>
            <a:ext cx="8353425" cy="300037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игровые технологии»</a:t>
            </a: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http://86ds7-nyagan.edusite.ru/images/p121_risunok2prpaproppr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8139" y="-1"/>
            <a:ext cx="1004309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404664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«Формирование ЗОЖ у детей дошкольного возраста через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игровые технологии»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5589240"/>
            <a:ext cx="76750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Tx/>
              <a:buNone/>
              <a:defRPr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Подготовила Рома Н.Ю. воспитатель СП ГБОУ СОШ №3 им. М.Ф. Леонова с. Приволжье (Детский сад «Волна») </a:t>
            </a:r>
            <a:r>
              <a:rPr lang="ru-RU" b="1" dirty="0">
                <a:solidFill>
                  <a:srgbClr val="7030A0"/>
                </a:solidFill>
              </a:rPr>
              <a:t/>
            </a:r>
            <a:br>
              <a:rPr lang="ru-RU" b="1" dirty="0">
                <a:solidFill>
                  <a:srgbClr val="7030A0"/>
                </a:solidFill>
              </a:rPr>
            </a:br>
            <a:endParaRPr lang="ru-RU" dirty="0"/>
          </a:p>
        </p:txBody>
      </p:sp>
    </p:spTree>
  </p:cSld>
  <p:clrMapOvr>
    <a:masterClrMapping/>
  </p:clrMapOvr>
  <p:transition advTm="9454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8353425" cy="106997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Актуальность проблемы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6792"/>
            <a:ext cx="8280400" cy="4104456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ru-RU" dirty="0" smtClean="0"/>
              <a:t>    </a:t>
            </a:r>
            <a:r>
              <a:rPr lang="ru-RU" sz="2000" dirty="0" smtClean="0">
                <a:solidFill>
                  <a:srgbClr val="002060"/>
                </a:solidFill>
              </a:rPr>
              <a:t>В настоящее время одной из приоритетных задач, стоящих перед педагогами, является сохранение здоровья детей в процессе воспитания и обучения. Формирование здорового образа жизни должно начинаться уже в детском саду.</a:t>
            </a:r>
          </a:p>
          <a:p>
            <a:pPr eaLnBrk="1" hangingPunct="1">
              <a:buFontTx/>
              <a:buNone/>
            </a:pPr>
            <a:endParaRPr lang="ru-RU" dirty="0" smtClean="0"/>
          </a:p>
        </p:txBody>
      </p:sp>
    </p:spTree>
  </p:cSld>
  <p:clrMapOvr>
    <a:masterClrMapping/>
  </p:clrMapOvr>
  <p:transition advTm="32339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sz="2800" b="1" dirty="0" smtClean="0">
                <a:solidFill>
                  <a:srgbClr val="002060"/>
                </a:solidFill>
              </a:rPr>
              <a:t>Цель: формировать у детей здоровый образ жизни через игровые технологии.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z="2000" b="1" dirty="0">
                <a:solidFill>
                  <a:srgbClr val="002060"/>
                </a:solidFill>
              </a:rPr>
              <a:t>Задачи физкультурно-оздоровительной работы</a:t>
            </a:r>
            <a:r>
              <a:rPr lang="ru-RU" sz="2000" b="1" dirty="0" smtClean="0">
                <a:solidFill>
                  <a:srgbClr val="002060"/>
                </a:solidFill>
              </a:rPr>
              <a:t>:</a:t>
            </a:r>
            <a:endParaRPr lang="ru-RU" sz="2000" b="1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ru-RU" sz="2000" dirty="0">
                <a:solidFill>
                  <a:srgbClr val="002060"/>
                </a:solidFill>
              </a:rPr>
              <a:t>-</a:t>
            </a:r>
            <a:r>
              <a:rPr lang="ru-RU" sz="2000" dirty="0" smtClean="0">
                <a:solidFill>
                  <a:srgbClr val="002060"/>
                </a:solidFill>
              </a:rPr>
              <a:t>​ </a:t>
            </a:r>
            <a:r>
              <a:rPr lang="ru-RU" sz="2000" dirty="0">
                <a:solidFill>
                  <a:srgbClr val="002060"/>
                </a:solidFill>
              </a:rPr>
              <a:t>Обеспечить оптимальное освоение детьми комплекса движений и физических упражнений, необходимых для нормального физического </a:t>
            </a:r>
            <a:r>
              <a:rPr lang="ru-RU" sz="2000" dirty="0" smtClean="0">
                <a:solidFill>
                  <a:srgbClr val="002060"/>
                </a:solidFill>
              </a:rPr>
              <a:t>развития</a:t>
            </a:r>
            <a:endParaRPr lang="ru-RU" sz="2000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ru-RU" sz="2000" dirty="0">
                <a:solidFill>
                  <a:srgbClr val="002060"/>
                </a:solidFill>
              </a:rPr>
              <a:t>-</a:t>
            </a:r>
            <a:r>
              <a:rPr lang="ru-RU" sz="2000" dirty="0" smtClean="0">
                <a:solidFill>
                  <a:srgbClr val="002060"/>
                </a:solidFill>
              </a:rPr>
              <a:t>​ </a:t>
            </a:r>
            <a:r>
              <a:rPr lang="ru-RU" sz="2000" dirty="0">
                <a:solidFill>
                  <a:srgbClr val="002060"/>
                </a:solidFill>
              </a:rPr>
              <a:t>Воспитывать интерес и желание участвовать в подвижных и спортивных играх и физических упражнениях, учить пользоваться физкультурным оборудованием вне </a:t>
            </a:r>
            <a:r>
              <a:rPr lang="ru-RU" sz="2000" dirty="0" smtClean="0">
                <a:solidFill>
                  <a:srgbClr val="002060"/>
                </a:solidFill>
              </a:rPr>
              <a:t>занятий</a:t>
            </a:r>
            <a:endParaRPr lang="ru-RU" sz="2000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ru-RU" sz="2000" dirty="0">
                <a:solidFill>
                  <a:srgbClr val="002060"/>
                </a:solidFill>
              </a:rPr>
              <a:t>-</a:t>
            </a:r>
            <a:r>
              <a:rPr lang="ru-RU" sz="2000" dirty="0" smtClean="0">
                <a:solidFill>
                  <a:srgbClr val="002060"/>
                </a:solidFill>
              </a:rPr>
              <a:t>​ </a:t>
            </a:r>
            <a:r>
              <a:rPr lang="ru-RU" sz="2000" dirty="0">
                <a:solidFill>
                  <a:srgbClr val="002060"/>
                </a:solidFill>
              </a:rPr>
              <a:t>Воспитывать у детей осмысленное отношение к здоровью как важной жизненной </a:t>
            </a:r>
            <a:r>
              <a:rPr lang="ru-RU" sz="2000" dirty="0" smtClean="0">
                <a:solidFill>
                  <a:srgbClr val="002060"/>
                </a:solidFill>
              </a:rPr>
              <a:t>ценности</a:t>
            </a:r>
            <a:endParaRPr lang="ru-RU" sz="2000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ru-RU" sz="2000" dirty="0">
                <a:solidFill>
                  <a:srgbClr val="002060"/>
                </a:solidFill>
              </a:rPr>
              <a:t>-</a:t>
            </a:r>
            <a:r>
              <a:rPr lang="ru-RU" sz="2000" dirty="0" smtClean="0">
                <a:solidFill>
                  <a:srgbClr val="002060"/>
                </a:solidFill>
              </a:rPr>
              <a:t>​ </a:t>
            </a:r>
            <a:r>
              <a:rPr lang="ru-RU" sz="2000" dirty="0">
                <a:solidFill>
                  <a:srgbClr val="002060"/>
                </a:solidFill>
              </a:rPr>
              <a:t>Реализовать индивидуально-дифференцированный подход к детям в системе физкультурно-оздоровительной </a:t>
            </a:r>
            <a:r>
              <a:rPr lang="ru-RU" sz="2000" dirty="0" smtClean="0">
                <a:solidFill>
                  <a:srgbClr val="002060"/>
                </a:solidFill>
              </a:rPr>
              <a:t>работы</a:t>
            </a:r>
            <a:endParaRPr lang="ru-RU" sz="2000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- </a:t>
            </a:r>
            <a:r>
              <a:rPr lang="ru-RU" sz="2000" dirty="0">
                <a:solidFill>
                  <a:srgbClr val="002060"/>
                </a:solidFill>
              </a:rPr>
              <a:t>Оптимизировать работу с семьей по проблеме физического развития и оздоровления </a:t>
            </a:r>
            <a:r>
              <a:rPr lang="ru-RU" sz="2000" dirty="0" smtClean="0">
                <a:solidFill>
                  <a:srgbClr val="002060"/>
                </a:solidFill>
              </a:rPr>
              <a:t>детей</a:t>
            </a:r>
            <a:endParaRPr lang="ru-RU" sz="2000" dirty="0">
              <a:solidFill>
                <a:srgbClr val="002060"/>
              </a:solidFill>
            </a:endParaRPr>
          </a:p>
          <a:p>
            <a:pPr eaLnBrk="1" hangingPunct="1"/>
            <a:endParaRPr lang="ru-RU" sz="2000" dirty="0" smtClean="0"/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ransition advTm="4914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82809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>
                <a:solidFill>
                  <a:srgbClr val="0070C0"/>
                </a:solidFill>
                <a:latin typeface="Times New Roman"/>
                <a:ea typeface="Calibri"/>
              </a:rPr>
              <a:t> </a:t>
            </a:r>
            <a:r>
              <a:rPr lang="ru-RU" sz="2800" b="1" dirty="0">
                <a:latin typeface="Times New Roman"/>
                <a:ea typeface="Calibri"/>
              </a:rPr>
              <a:t>«Игра - это огромное светлое окно, через которое в духовный мир ребенка вливается живительный поток представлений, понятий об окружающем мире; </a:t>
            </a:r>
            <a:endParaRPr lang="ru-RU" sz="2800" b="1" dirty="0" smtClean="0">
              <a:latin typeface="Times New Roman"/>
              <a:ea typeface="Calibri"/>
            </a:endParaRPr>
          </a:p>
          <a:p>
            <a:pPr algn="ctr">
              <a:lnSpc>
                <a:spcPct val="150000"/>
              </a:lnSpc>
            </a:pPr>
            <a:r>
              <a:rPr lang="ru-RU" sz="2800" b="1" dirty="0" smtClean="0">
                <a:latin typeface="Times New Roman"/>
                <a:ea typeface="Calibri"/>
              </a:rPr>
              <a:t>Игра-это </a:t>
            </a:r>
            <a:r>
              <a:rPr lang="ru-RU" sz="2800" b="1" dirty="0">
                <a:latin typeface="Times New Roman"/>
                <a:ea typeface="Calibri"/>
              </a:rPr>
              <a:t>искра, зажигающая огонь пытливости и любознательности».      </a:t>
            </a:r>
            <a:endParaRPr lang="ru-RU" sz="2800" b="1" dirty="0" smtClean="0">
              <a:latin typeface="Times New Roman"/>
              <a:ea typeface="Calibri"/>
            </a:endParaRPr>
          </a:p>
          <a:p>
            <a:pPr algn="r"/>
            <a:endParaRPr lang="ru-RU" sz="2800" dirty="0">
              <a:latin typeface="Times New Roman"/>
              <a:ea typeface="Calibri"/>
            </a:endParaRPr>
          </a:p>
          <a:p>
            <a:pPr algn="r"/>
            <a:r>
              <a:rPr lang="ru-RU" sz="2800" b="1" i="1" dirty="0" smtClean="0">
                <a:latin typeface="Times New Roman"/>
                <a:ea typeface="Calibri"/>
              </a:rPr>
              <a:t>  </a:t>
            </a:r>
            <a:r>
              <a:rPr lang="ru-RU" sz="2800" b="1" i="1" dirty="0">
                <a:latin typeface="Times New Roman"/>
                <a:ea typeface="Calibri"/>
              </a:rPr>
              <a:t>(В.А. Сухомлинский</a:t>
            </a:r>
            <a:r>
              <a:rPr lang="ru-RU" b="1" i="1" dirty="0" smtClean="0">
                <a:latin typeface="Times New Roman"/>
                <a:ea typeface="Calibri"/>
              </a:rPr>
              <a:t>)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xmlns="" val="1661531247"/>
      </p:ext>
    </p:extLst>
  </p:cSld>
  <p:clrMapOvr>
    <a:masterClrMapping/>
  </p:clrMapOvr>
  <p:transition advTm="15273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Развивающая среда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268760"/>
            <a:ext cx="3970784" cy="297808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3212976"/>
            <a:ext cx="4313935" cy="295232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195119548"/>
      </p:ext>
    </p:extLst>
  </p:cSld>
  <p:clrMapOvr>
    <a:masterClrMapping/>
  </p:clrMapOvr>
  <p:transition advTm="2553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12776"/>
            <a:ext cx="8352928" cy="4869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ru-RU" sz="2000" b="1" dirty="0" smtClean="0"/>
              <a:t> - Привитие </a:t>
            </a:r>
            <a:r>
              <a:rPr lang="ru-RU" sz="2000" b="1" dirty="0"/>
              <a:t>стойких культурно-гигиенических </a:t>
            </a:r>
            <a:r>
              <a:rPr lang="ru-RU" sz="2000" b="1" dirty="0" smtClean="0"/>
              <a:t>навыков</a:t>
            </a:r>
            <a:endParaRPr lang="ru-RU" sz="2000" b="1" dirty="0"/>
          </a:p>
          <a:p>
            <a:pPr marL="285750" indent="-285750">
              <a:lnSpc>
                <a:spcPct val="150000"/>
              </a:lnSpc>
            </a:pPr>
            <a:r>
              <a:rPr lang="ru-RU" sz="2000" b="1" dirty="0" smtClean="0"/>
              <a:t> - Обучение </a:t>
            </a:r>
            <a:r>
              <a:rPr lang="ru-RU" sz="2000" b="1" dirty="0"/>
              <a:t>уходу за своим телом, навыкам оказания элементарной помощи</a:t>
            </a:r>
          </a:p>
          <a:p>
            <a:pPr marL="285750" indent="-285750">
              <a:lnSpc>
                <a:spcPct val="150000"/>
              </a:lnSpc>
            </a:pPr>
            <a:r>
              <a:rPr lang="ru-RU" sz="2000" b="1" dirty="0" smtClean="0"/>
              <a:t> - Формирование </a:t>
            </a:r>
            <a:r>
              <a:rPr lang="ru-RU" sz="2000" b="1" dirty="0"/>
              <a:t>привычки ежедневных физкультурных упражнений</a:t>
            </a:r>
          </a:p>
          <a:p>
            <a:pPr marL="285750" indent="-285750">
              <a:lnSpc>
                <a:spcPct val="150000"/>
              </a:lnSpc>
            </a:pPr>
            <a:r>
              <a:rPr lang="ru-RU" sz="2000" b="1" dirty="0" smtClean="0"/>
              <a:t> - Развитие </a:t>
            </a:r>
            <a:r>
              <a:rPr lang="ru-RU" sz="2000" b="1" dirty="0"/>
              <a:t>представлений о строении собственного тела, назначении органов</a:t>
            </a:r>
          </a:p>
          <a:p>
            <a:pPr marL="285750" indent="-285750">
              <a:lnSpc>
                <a:spcPct val="150000"/>
              </a:lnSpc>
            </a:pPr>
            <a:r>
              <a:rPr lang="ru-RU" sz="2000" b="1" dirty="0" smtClean="0"/>
              <a:t> - Формирование </a:t>
            </a:r>
            <a:r>
              <a:rPr lang="ru-RU" sz="2000" b="1" dirty="0"/>
              <a:t>представлений о том, что полезно  и что вредно для организма</a:t>
            </a:r>
          </a:p>
          <a:p>
            <a:pPr marL="285750" indent="-285750">
              <a:lnSpc>
                <a:spcPct val="150000"/>
              </a:lnSpc>
            </a:pPr>
            <a:r>
              <a:rPr lang="ru-RU" sz="2000" b="1" dirty="0" smtClean="0"/>
              <a:t> - </a:t>
            </a:r>
            <a:r>
              <a:rPr lang="ru-RU" sz="2000" b="1" dirty="0"/>
              <a:t>Выработка у ребенка осознанного отношения к своему здоровью, умения определить свои состояние и ощущения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692696"/>
            <a:ext cx="32857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Направления ЗОЖ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26257383"/>
      </p:ext>
    </p:extLst>
  </p:cSld>
  <p:clrMapOvr>
    <a:masterClrMapping/>
  </p:clrMapOvr>
  <p:transition advTm="48657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Игровая деятельность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08195">
            <a:off x="4992589" y="1236135"/>
            <a:ext cx="3240859" cy="243064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49" r="15797"/>
          <a:stretch/>
        </p:blipFill>
        <p:spPr>
          <a:xfrm rot="21246091">
            <a:off x="874036" y="1204415"/>
            <a:ext cx="3078860" cy="246403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4005064"/>
            <a:ext cx="3371867" cy="25289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4005064"/>
            <a:ext cx="3347862" cy="2510897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74831999"/>
      </p:ext>
    </p:extLst>
  </p:cSld>
  <p:clrMapOvr>
    <a:masterClrMapping/>
  </p:clrMapOvr>
  <p:transition advTm="5957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789040"/>
            <a:ext cx="3600400" cy="27003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908720"/>
            <a:ext cx="3456383" cy="2592287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971600" y="260648"/>
            <a:ext cx="73448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Игровые упражнения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8" name="Picture 3" descr="C:\Users\админ\Desktop\P10207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08720"/>
            <a:ext cx="3456384" cy="259228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админ\Desktop\фото02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789040"/>
            <a:ext cx="3638832" cy="272912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918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Дидактические игры и игровые ситуации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124744"/>
            <a:ext cx="3744416" cy="280831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124744"/>
            <a:ext cx="3744416" cy="280831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4077072"/>
            <a:ext cx="3384376" cy="253828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74320297"/>
      </p:ext>
    </p:extLst>
  </p:cSld>
  <p:clrMapOvr>
    <a:masterClrMapping/>
  </p:clrMapOvr>
  <p:transition advTm="92305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0443"/>
            <a:ext cx="4042792" cy="850106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Дыхательная гимнастика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4048" y="1556792"/>
            <a:ext cx="3588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Гимнастика для глаз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9" y="1124744"/>
            <a:ext cx="3384376" cy="253828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9" y="4005064"/>
            <a:ext cx="3312368" cy="2484277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C:\Users\щшо\Desktop\DSC076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492896"/>
            <a:ext cx="4248472" cy="367240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189376474"/>
      </p:ext>
    </p:extLst>
  </p:cSld>
  <p:clrMapOvr>
    <a:masterClrMapping/>
  </p:clrMapOvr>
  <p:transition advTm="69889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Пальчиковая гимнастика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124744"/>
            <a:ext cx="4224469" cy="316835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5" y="3356992"/>
            <a:ext cx="4128459" cy="309634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17736287"/>
      </p:ext>
    </p:extLst>
  </p:cSld>
  <p:clrMapOvr>
    <a:masterClrMapping/>
  </p:clrMapOvr>
  <p:transition advTm="2867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Бодрящая гимнастика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268760"/>
            <a:ext cx="4518421" cy="338881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4" descr="P102072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11838" y="1700808"/>
            <a:ext cx="3564618" cy="4749561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297887324"/>
      </p:ext>
    </p:extLst>
  </p:cSld>
  <p:clrMapOvr>
    <a:masterClrMapping/>
  </p:clrMapOvr>
  <p:transition advTm="20186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88913"/>
            <a:ext cx="8569325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Профилактика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</a:rPr>
              <a:t>плоскостопия </a:t>
            </a:r>
            <a:endParaRPr lang="ru-RU" sz="28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172" name="Содержимое 5" descr="P102072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20072" y="1052736"/>
            <a:ext cx="3551238" cy="266541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3" name="Рисунок 7" descr="P10207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933056"/>
            <a:ext cx="3563937" cy="267335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556792"/>
            <a:ext cx="4518653" cy="338899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53789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Двигательная активность</a:t>
            </a:r>
            <a:endParaRPr lang="ru-RU" sz="28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268760"/>
            <a:ext cx="4230621" cy="317296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5" descr="фото046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8024" y="3356992"/>
            <a:ext cx="4038600" cy="302895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44429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Партнерство </a:t>
            </a:r>
            <a:r>
              <a:rPr lang="ru-RU" sz="3200" b="1" dirty="0" smtClean="0">
                <a:solidFill>
                  <a:srgbClr val="002060"/>
                </a:solidFill>
              </a:rPr>
              <a:t>с родителями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124744"/>
            <a:ext cx="4038600" cy="302895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1124744"/>
            <a:ext cx="3894584" cy="292093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15749" y="3501008"/>
            <a:ext cx="4091947" cy="306896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547845070"/>
      </p:ext>
    </p:extLst>
  </p:cSld>
  <p:clrMapOvr>
    <a:masterClrMapping/>
  </p:clrMapOvr>
  <p:transition advTm="60357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124744"/>
            <a:ext cx="7992888" cy="3246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dirty="0">
                <a:solidFill>
                  <a:srgbClr val="002060"/>
                </a:solidFill>
              </a:rPr>
              <a:t>Таким образом, комплексный подход в формировании культуры здорового образа жизни у дошкольников позволит привить им необходимые привычки и навыки, которые будут основой для дальнейшей их жизни.</a:t>
            </a:r>
          </a:p>
        </p:txBody>
      </p:sp>
    </p:spTree>
  </p:cSld>
  <p:clrMapOvr>
    <a:masterClrMapping/>
  </p:clrMapOvr>
  <p:transition advTm="1741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229600" cy="222312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2800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268339493"/>
      </p:ext>
    </p:extLst>
  </p:cSld>
  <p:clrMapOvr>
    <a:masterClrMapping/>
  </p:clrMapOvr>
  <p:transition advTm="146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"/>
</p:tagLst>
</file>

<file path=ppt/theme/theme1.xml><?xml version="1.0" encoding="utf-8"?>
<a:theme xmlns:a="http://schemas.openxmlformats.org/drawingml/2006/main" name="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1009</TotalTime>
  <Words>313</Words>
  <Application>Microsoft Office PowerPoint</Application>
  <PresentationFormat>Экран (4:3)</PresentationFormat>
  <Paragraphs>36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День Победы_06</vt:lpstr>
      <vt:lpstr>игровые технологии»</vt:lpstr>
      <vt:lpstr>Актуальность проблемы</vt:lpstr>
      <vt:lpstr>Цель: формировать у детей здоровый образ жизни через игровые технологии.</vt:lpstr>
      <vt:lpstr>Слайд 4</vt:lpstr>
      <vt:lpstr>Развивающая среда</vt:lpstr>
      <vt:lpstr>Слайд 6</vt:lpstr>
      <vt:lpstr>Игровая деятельность</vt:lpstr>
      <vt:lpstr>Слайд 8</vt:lpstr>
      <vt:lpstr>Дидактические игры и игровые ситуации</vt:lpstr>
      <vt:lpstr>Дыхательная гимнастика</vt:lpstr>
      <vt:lpstr>Пальчиковая гимнастика</vt:lpstr>
      <vt:lpstr>Бодрящая гимнастика</vt:lpstr>
      <vt:lpstr>Профилактика плоскостопия </vt:lpstr>
      <vt:lpstr>Двигательная активность</vt:lpstr>
      <vt:lpstr>Партнерство с родителями</vt:lpstr>
      <vt:lpstr>Слайд 16</vt:lpstr>
      <vt:lpstr>Спасибо за внимание!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Волна</cp:lastModifiedBy>
  <cp:revision>66</cp:revision>
  <dcterms:created xsi:type="dcterms:W3CDTF">2013-03-16T20:41:41Z</dcterms:created>
  <dcterms:modified xsi:type="dcterms:W3CDTF">2018-04-11T11:10:31Z</dcterms:modified>
</cp:coreProperties>
</file>