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68" r:id="rId14"/>
    <p:sldId id="271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0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10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10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 advTm="10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 advTm="10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Click="0" advTm="10000">
    <p:wipe dir="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000108"/>
            <a:ext cx="6643734" cy="214314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Подготовила воспитатель 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СП ГБОУ СОШ №3 им. М.Ф. Леонова с. Приволжье 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(Детский сад «Волна») </a:t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Рома Н.Ю.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3571876"/>
            <a:ext cx="8182246" cy="2977876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7030A0"/>
                </a:solidFill>
              </a:rPr>
              <a:t> </a:t>
            </a:r>
          </a:p>
          <a:p>
            <a:pPr algn="ctr"/>
            <a:r>
              <a:rPr lang="ru-RU" sz="4800" dirty="0" smtClean="0">
                <a:solidFill>
                  <a:srgbClr val="7030A0"/>
                </a:solidFill>
              </a:rPr>
              <a:t>«Как животные готовятся к зиме»</a:t>
            </a:r>
            <a:endParaRPr lang="ru-RU" sz="4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med" advClick="0" advTm="5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3600" dirty="0" smtClean="0"/>
              <a:t>Цель: </a:t>
            </a:r>
            <a:r>
              <a:rPr lang="ru-RU" sz="3100" dirty="0" smtClean="0"/>
              <a:t>формировать представление о том, как лесные  животные приспосабливаются к изменениям погодных условий. 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Задачи: продолжать формировать потребность в познании животного мира (заяц, лиса, медведь, еж, волк, белка)</a:t>
            </a:r>
          </a:p>
          <a:p>
            <a:endParaRPr lang="ru-RU" dirty="0" smtClean="0"/>
          </a:p>
          <a:p>
            <a:r>
              <a:rPr lang="ru-RU" dirty="0" smtClean="0"/>
              <a:t>способствовать развитию связной речи, внимание, памяти, логического мышления. Активизировать словарь.</a:t>
            </a:r>
          </a:p>
          <a:p>
            <a:endParaRPr lang="ru-RU" dirty="0" smtClean="0"/>
          </a:p>
          <a:p>
            <a:r>
              <a:rPr lang="ru-RU" dirty="0" smtClean="0"/>
              <a:t>воспитывать интерес к животным, уважительное и бережное отношение к природе. Воспитывать положительные эмоции по отношению друг к другу в совместной деятельности.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щшо\Desktop\img10 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4187"/>
            <a:ext cx="8784976" cy="637664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Как животные готовятся к зиме</a:t>
            </a:r>
            <a:endParaRPr lang="ru-RU" dirty="0"/>
          </a:p>
        </p:txBody>
      </p:sp>
      <p:pic>
        <p:nvPicPr>
          <p:cNvPr id="2051" name="Picture 3" descr="C:\Users\щшо\Desktop\картинки\0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195736" y="2924944"/>
            <a:ext cx="4572000" cy="3429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рямоугольник 5"/>
          <p:cNvSpPr/>
          <p:nvPr/>
        </p:nvSpPr>
        <p:spPr>
          <a:xfrm>
            <a:off x="1115616" y="1124744"/>
            <a:ext cx="59046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У животных леса самая тяжелая пора. Они готовятся встретить зиму. Некоторые животные будут всю зиму спать в своих домиках. Они утепляют свои домики. Но есть животные, у которых домика нет, и они всю зиму будут бегать по лесу, искать себе пропитание. Есть животные, которые меняют окраску.</a:t>
            </a:r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advClick="0" advTm="1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352928" cy="1412776"/>
          </a:xfrm>
        </p:spPr>
        <p:txBody>
          <a:bodyPr/>
          <a:lstStyle/>
          <a:p>
            <a:r>
              <a:rPr lang="ru-RU" dirty="0" smtClean="0"/>
              <a:t>Меняют цвет шубок</a:t>
            </a:r>
            <a:endParaRPr lang="ru-RU" dirty="0"/>
          </a:p>
        </p:txBody>
      </p:sp>
      <p:pic>
        <p:nvPicPr>
          <p:cNvPr id="3075" name="Picture 3" descr="C:\Users\щшо\Desktop\картинки\img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19672" y="2492896"/>
            <a:ext cx="5256584" cy="394243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932040" y="1556792"/>
            <a:ext cx="3384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  <a:latin typeface="+mj-lt"/>
              </a:rPr>
              <a:t>Зверь пушной живёт в дупле,</a:t>
            </a:r>
          </a:p>
          <a:p>
            <a:r>
              <a:rPr lang="ru-RU" dirty="0" smtClean="0">
                <a:solidFill>
                  <a:srgbClr val="7030A0"/>
                </a:solidFill>
                <a:latin typeface="+mj-lt"/>
              </a:rPr>
              <a:t>Любит там сидеть в тепле,</a:t>
            </a:r>
          </a:p>
          <a:p>
            <a:r>
              <a:rPr lang="ru-RU" dirty="0" smtClean="0">
                <a:solidFill>
                  <a:srgbClr val="7030A0"/>
                </a:solidFill>
                <a:latin typeface="+mj-lt"/>
              </a:rPr>
              <a:t>Хоть дупло совсем не грелка.</a:t>
            </a:r>
          </a:p>
          <a:p>
            <a:r>
              <a:rPr lang="ru-RU" dirty="0" smtClean="0">
                <a:solidFill>
                  <a:srgbClr val="7030A0"/>
                </a:solidFill>
                <a:latin typeface="+mj-lt"/>
              </a:rPr>
              <a:t>Зиму там проводит …</a:t>
            </a:r>
            <a:endParaRPr lang="ru-RU" dirty="0">
              <a:solidFill>
                <a:srgbClr val="7030A0"/>
              </a:solidFill>
              <a:latin typeface="+mj-lt"/>
            </a:endParaRPr>
          </a:p>
        </p:txBody>
      </p:sp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7030A0"/>
                </a:solidFill>
              </a:rPr>
              <a:t>Длинные ушки.</a:t>
            </a:r>
            <a:br>
              <a:rPr lang="ru-RU" sz="2700" dirty="0" smtClean="0">
                <a:solidFill>
                  <a:srgbClr val="7030A0"/>
                </a:solidFill>
              </a:rPr>
            </a:br>
            <a:r>
              <a:rPr lang="ru-RU" sz="2700" dirty="0" smtClean="0">
                <a:solidFill>
                  <a:srgbClr val="7030A0"/>
                </a:solidFill>
              </a:rPr>
              <a:t>Быстрые лапки.</a:t>
            </a:r>
            <a:br>
              <a:rPr lang="ru-RU" sz="2700" dirty="0" smtClean="0">
                <a:solidFill>
                  <a:srgbClr val="7030A0"/>
                </a:solidFill>
              </a:rPr>
            </a:br>
            <a:r>
              <a:rPr lang="ru-RU" sz="2700" dirty="0" smtClean="0">
                <a:solidFill>
                  <a:srgbClr val="7030A0"/>
                </a:solidFill>
              </a:rPr>
              <a:t>Серый, но не мышка,</a:t>
            </a:r>
            <a:br>
              <a:rPr lang="ru-RU" sz="2700" dirty="0" smtClean="0">
                <a:solidFill>
                  <a:srgbClr val="7030A0"/>
                </a:solidFill>
              </a:rPr>
            </a:br>
            <a:r>
              <a:rPr lang="ru-RU" sz="2700" dirty="0" smtClean="0">
                <a:solidFill>
                  <a:srgbClr val="7030A0"/>
                </a:solidFill>
              </a:rPr>
              <a:t>Кто это?..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5122" name="Picture 2" descr="C:\Users\щшо\Desktop\картинки\img9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188640"/>
            <a:ext cx="3960440" cy="2376264"/>
          </a:xfrm>
        </p:spPr>
        <p:txBody>
          <a:bodyPr>
            <a:noAutofit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rgbClr val="7030A0"/>
                </a:solidFill>
              </a:rPr>
              <a:t>Он зимой в берлоге спит,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Потихонечку храпит,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А проснется, ну реветь,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Как зовут его…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6146" name="Picture 2" descr="C:\Users\щшо\Desktop\картинки\148736_medved-zimoi-kartink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140968"/>
            <a:ext cx="4148209" cy="287885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620688"/>
            <a:ext cx="38884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Медведь осенью питается грибами, медом, ягодами. Устраивает место для зимовки. У медведя под кожей накапливается жир. Зимой медведь впадает в спячку. Ему нечего есть зимой, вся еда остается под снегом.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148064" y="2780928"/>
            <a:ext cx="33123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Берлогу медведь устраивает в сухом месте, в углублении под вывернутым с корнями пнем. Зимой у медведей на подошве отслаивается и слезает старая огрубевшая за лето кожа. Молодая нежная кожица чешется и мерзнет, медведь облизывает подошвы горячим языком, поэтому про мишек говорят, что зимой они сосут лапы.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412776"/>
            <a:ext cx="6192688" cy="764704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chemeClr val="accent4">
                    <a:lumMod val="75000"/>
                  </a:schemeClr>
                </a:solidFill>
              </a:rPr>
              <a:t>Вместо шубки лишь иголки,</a:t>
            </a:r>
            <a:br>
              <a:rPr lang="ru-RU" sz="31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3100" dirty="0" smtClean="0">
                <a:solidFill>
                  <a:schemeClr val="accent4">
                    <a:lumMod val="75000"/>
                  </a:schemeClr>
                </a:solidFill>
              </a:rPr>
              <a:t>Не страшны ему и волки,</a:t>
            </a:r>
            <a:br>
              <a:rPr lang="ru-RU" sz="31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3100" dirty="0" smtClean="0">
                <a:solidFill>
                  <a:schemeClr val="accent4">
                    <a:lumMod val="75000"/>
                  </a:schemeClr>
                </a:solidFill>
              </a:rPr>
              <a:t>Колкий шар, не видно ножек,</a:t>
            </a:r>
            <a:br>
              <a:rPr lang="ru-RU" sz="31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3100" dirty="0" smtClean="0">
                <a:solidFill>
                  <a:schemeClr val="accent4">
                    <a:lumMod val="75000"/>
                  </a:schemeClr>
                </a:solidFill>
              </a:rPr>
              <a:t>Звать его, конечно…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7170" name="Picture 2" descr="C:\Users\щшо\Desktop\картинки\ejik-kartinki-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060848"/>
            <a:ext cx="4392488" cy="43924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940152" y="2420888"/>
            <a:ext cx="21602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Ежики осенью усиленно питаются, устраивает место для зимовки. Всю зиму спят и просыпаются только весной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 advClick="0" advTm="12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003232" cy="2857798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                           </a:t>
            </a:r>
            <a:r>
              <a:rPr lang="ru-RU" sz="2400" b="1" i="1" dirty="0" smtClean="0"/>
              <a:t>Как остальные животные готовятся к зиме?</a:t>
            </a:r>
            <a:r>
              <a:rPr lang="ru-RU" sz="2400" dirty="0" smtClean="0">
                <a:solidFill>
                  <a:schemeClr val="tx2"/>
                </a:solidFill>
              </a:rPr>
              <a:t/>
            </a:r>
            <a:br>
              <a:rPr lang="ru-RU" sz="2400" dirty="0" smtClean="0">
                <a:solidFill>
                  <a:schemeClr val="tx2"/>
                </a:solidFill>
              </a:rPr>
            </a:br>
            <a:r>
              <a:rPr lang="ru-RU" sz="2400" dirty="0" smtClean="0">
                <a:solidFill>
                  <a:schemeClr val="tx2"/>
                </a:solidFill>
              </a:rPr>
              <a:t>Дружбу водит лишь с лисой, </a:t>
            </a:r>
            <a:br>
              <a:rPr lang="ru-RU" sz="2400" dirty="0" smtClean="0">
                <a:solidFill>
                  <a:schemeClr val="tx2"/>
                </a:solidFill>
              </a:rPr>
            </a:br>
            <a:r>
              <a:rPr lang="ru-RU" sz="2400" dirty="0" smtClean="0">
                <a:solidFill>
                  <a:schemeClr val="tx2"/>
                </a:solidFill>
              </a:rPr>
              <a:t/>
            </a:r>
            <a:br>
              <a:rPr lang="ru-RU" sz="2400" dirty="0" smtClean="0">
                <a:solidFill>
                  <a:schemeClr val="tx2"/>
                </a:solidFill>
              </a:rPr>
            </a:br>
            <a:r>
              <a:rPr lang="ru-RU" sz="2400" dirty="0" smtClean="0">
                <a:solidFill>
                  <a:schemeClr val="tx2"/>
                </a:solidFill>
              </a:rPr>
              <a:t>Этот зверь сердитый, злой.         </a:t>
            </a:r>
            <a:br>
              <a:rPr lang="ru-RU" sz="2400" dirty="0" smtClean="0">
                <a:solidFill>
                  <a:schemeClr val="tx2"/>
                </a:solidFill>
              </a:rPr>
            </a:br>
            <a:r>
              <a:rPr lang="ru-RU" sz="2400" dirty="0" smtClean="0">
                <a:solidFill>
                  <a:schemeClr val="tx2"/>
                </a:solidFill>
              </a:rPr>
              <a:t/>
            </a:r>
            <a:br>
              <a:rPr lang="ru-RU" sz="2400" dirty="0" smtClean="0">
                <a:solidFill>
                  <a:schemeClr val="tx2"/>
                </a:solidFill>
              </a:rPr>
            </a:br>
            <a:r>
              <a:rPr lang="ru-RU" sz="2400" dirty="0" smtClean="0">
                <a:solidFill>
                  <a:schemeClr val="tx2"/>
                </a:solidFill>
              </a:rPr>
              <a:t>Он зубами щелк, да щелк,</a:t>
            </a:r>
            <a:br>
              <a:rPr lang="ru-RU" sz="2400" dirty="0" smtClean="0">
                <a:solidFill>
                  <a:schemeClr val="tx2"/>
                </a:solidFill>
              </a:rPr>
            </a:br>
            <a:r>
              <a:rPr lang="ru-RU" sz="2400" dirty="0" smtClean="0">
                <a:solidFill>
                  <a:schemeClr val="tx2"/>
                </a:solidFill>
              </a:rPr>
              <a:t/>
            </a:r>
            <a:br>
              <a:rPr lang="ru-RU" sz="2400" dirty="0" smtClean="0">
                <a:solidFill>
                  <a:schemeClr val="tx2"/>
                </a:solidFill>
              </a:rPr>
            </a:br>
            <a:r>
              <a:rPr lang="ru-RU" sz="2400" dirty="0" smtClean="0">
                <a:solidFill>
                  <a:schemeClr val="tx2"/>
                </a:solidFill>
              </a:rPr>
              <a:t>Очень страшный серый…</a:t>
            </a:r>
            <a:endParaRPr lang="ru-RU" sz="2400" dirty="0">
              <a:solidFill>
                <a:schemeClr val="tx2"/>
              </a:solidFill>
            </a:endParaRPr>
          </a:p>
        </p:txBody>
      </p:sp>
      <p:pic>
        <p:nvPicPr>
          <p:cNvPr id="8194" name="Picture 2" descr="C:\Users\щшо\Desktop\картинки\2944bcce314dd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068960"/>
            <a:ext cx="5004412" cy="334523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580112" y="3140968"/>
            <a:ext cx="32403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Волк хоть и не меняет свою шубку, но утепляет её. К зиме волчья шерсть становится гуще и длиннее. Это волкам необходимо, ведь они спят прямо на снегу, закрыв хвостом, нос и лапы. Спят обычно днем, а ночью охотятся.</a:t>
            </a:r>
            <a:endParaRPr lang="ru-RU" sz="2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560840" cy="223711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7030A0"/>
                </a:solidFill>
              </a:rPr>
              <a:t>Эта рыжая плутовка,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Кур ворует очень ловко.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Волку серому сестричка,</a:t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>А зовут ее…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9218" name="Picture 2" descr="C:\Users\щшо\Desktop\картинки\Foxes_Snow_449435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780928"/>
            <a:ext cx="5504827" cy="344051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940152" y="3068960"/>
            <a:ext cx="29523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Лиса к зиме шубку готовит. Шерсть отрастает и становится очень теплой и пушистой, чтобы зимой не было холодно.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advClick="0" advTm="14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776864" cy="2065710"/>
          </a:xfrm>
        </p:spPr>
        <p:txBody>
          <a:bodyPr>
            <a:normAutofit/>
          </a:bodyPr>
          <a:lstStyle/>
          <a:p>
            <a:endParaRPr lang="ru-RU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щшо\Desktop\img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48680"/>
            <a:ext cx="7509206" cy="5631904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338" y="604838"/>
            <a:ext cx="7553325" cy="56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щшо\Desktop\slide-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56093"/>
            <a:ext cx="8352928" cy="6256539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675" y="361950"/>
            <a:ext cx="824865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5400" dirty="0" smtClean="0"/>
          </a:p>
          <a:p>
            <a:pPr algn="ctr">
              <a:buNone/>
            </a:pPr>
            <a:r>
              <a:rPr lang="ru-RU" sz="5400" dirty="0" smtClean="0">
                <a:solidFill>
                  <a:srgbClr val="7030A0"/>
                </a:solidFill>
              </a:rPr>
              <a:t>Спасибо за внимание!</a:t>
            </a:r>
            <a:endParaRPr lang="ru-RU" sz="5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advClick="0" advTm="8000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497</TotalTime>
  <Words>374</Words>
  <Application>Microsoft Office PowerPoint</Application>
  <PresentationFormat>Экран (4:3)</PresentationFormat>
  <Paragraphs>28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Подготовила воспитатель  СП ГБОУ СОШ №3 им. М.Ф. Леонова с. Приволжье  (Детский сад «Волна»)  Рома Н.Ю.</vt:lpstr>
      <vt:lpstr>Цель: формировать представление о том, как лесные  животные приспосабливаются к изменениям погодных условий. </vt:lpstr>
      <vt:lpstr>Слайд 3</vt:lpstr>
      <vt:lpstr>Как животные готовятся к зиме</vt:lpstr>
      <vt:lpstr>Меняют цвет шубок</vt:lpstr>
      <vt:lpstr>Длинные ушки. Быстрые лапки. Серый, но не мышка, Кто это?.. </vt:lpstr>
      <vt:lpstr> Он зимой в берлоге спит,  Потихонечку храпит,  А проснется, ну реветь,  Как зовут его…</vt:lpstr>
      <vt:lpstr>Вместо шубки лишь иголки, Не страшны ему и волки, Колкий шар, не видно ножек, Звать его, конечно… </vt:lpstr>
      <vt:lpstr>                           Как остальные животные готовятся к зиме? Дружбу водит лишь с лисой,   Этот зверь сердитый, злой.           Он зубами щелк, да щелк,  Очень страшный серый…</vt:lpstr>
      <vt:lpstr>Эта рыжая плутовка,  Кур ворует очень ловко.  Волку серому сестричка,  А зовут ее…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Подготовила воспитатель  СП ГБОУ СОШ №3 им. М.Ф. Леонова с. Приволжье  (Детский сад «Волна»)  Рома Н.Ю.</dc:title>
  <dc:creator>щшо</dc:creator>
  <cp:lastModifiedBy>щшо</cp:lastModifiedBy>
  <cp:revision>56</cp:revision>
  <dcterms:created xsi:type="dcterms:W3CDTF">2018-01-14T09:59:42Z</dcterms:created>
  <dcterms:modified xsi:type="dcterms:W3CDTF">2018-01-18T20:21:17Z</dcterms:modified>
</cp:coreProperties>
</file>