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D23"/>
    <a:srgbClr val="FFFF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-3106" y="-1416"/>
      </p:cViewPr>
      <p:guideLst>
        <p:guide orient="horz" pos="323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09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" b="13938"/>
          <a:stretch/>
        </p:blipFill>
        <p:spPr>
          <a:xfrm>
            <a:off x="-54260" y="0"/>
            <a:ext cx="925251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0221" y="3723878"/>
            <a:ext cx="8064896" cy="919401"/>
          </a:xfrm>
          <a:prstGeom prst="roundRect">
            <a:avLst/>
          </a:prstGeom>
          <a:solidFill>
            <a:schemeClr val="lt1">
              <a:alpha val="82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Бурая водоросль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макроцистис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грушеносный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400" dirty="0" smtClean="0"/>
              <a:t>вырастает за день на 45 см и достигает длины 160 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4450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392488" y="172929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Водоросль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хлорелла </a:t>
            </a:r>
            <a:r>
              <a:rPr lang="ru-RU" sz="2400" dirty="0" smtClean="0"/>
              <a:t>выделяет большое количество кислорода.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95" y="987574"/>
            <a:ext cx="41910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003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2586"/>
            <a:ext cx="9144000" cy="5937393"/>
          </a:xfrm>
        </p:spPr>
      </p:pic>
    </p:spTree>
    <p:extLst>
      <p:ext uri="{BB962C8B-B14F-4D97-AF65-F5344CB8AC3E}">
        <p14:creationId xmlns:p14="http://schemas.microsoft.com/office/powerpoint/2010/main" val="233107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1" r="11504"/>
          <a:stretch/>
        </p:blipFill>
        <p:spPr>
          <a:xfrm>
            <a:off x="1" y="-1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0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" y="-812626"/>
            <a:ext cx="9324527" cy="621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3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1510"/>
            <a:ext cx="1720958" cy="508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8344" y="2407183"/>
            <a:ext cx="1299877" cy="30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95736" y="411510"/>
            <a:ext cx="61206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Общая характеристика водорослей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Обитатели </a:t>
            </a:r>
            <a:r>
              <a:rPr lang="ru-RU" sz="2000" dirty="0"/>
              <a:t>рек, озер, морей.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Около </a:t>
            </a:r>
            <a:r>
              <a:rPr lang="ru-RU" sz="2000" dirty="0"/>
              <a:t>30 тысяч водорослей.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Одноклеточные </a:t>
            </a:r>
            <a:r>
              <a:rPr lang="ru-RU" sz="2000" dirty="0"/>
              <a:t>и многоклеточные.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Низшие растения.</a:t>
            </a:r>
            <a:endParaRPr lang="ru-RU" sz="2000" dirty="0"/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Не </a:t>
            </a:r>
            <a:r>
              <a:rPr lang="ru-RU" sz="2000" dirty="0"/>
              <a:t>имеют ни корней, ни стеблей, ни листьев.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Размножаются </a:t>
            </a:r>
            <a:r>
              <a:rPr lang="ru-RU" sz="2000" dirty="0"/>
              <a:t>простым делением клеток, спорами, половыми </a:t>
            </a:r>
            <a:r>
              <a:rPr lang="ru-RU" sz="2000" dirty="0" smtClean="0"/>
              <a:t>клетками</a:t>
            </a:r>
            <a:r>
              <a:rPr lang="ru-RU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Самые </a:t>
            </a:r>
            <a:r>
              <a:rPr lang="ru-RU" sz="2000" dirty="0"/>
              <a:t>древние растения на Земле.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Способность </a:t>
            </a:r>
            <a:r>
              <a:rPr lang="ru-RU" sz="2000" dirty="0"/>
              <a:t>к фотосинтезу.</a:t>
            </a:r>
          </a:p>
        </p:txBody>
      </p:sp>
    </p:spTree>
    <p:extLst>
      <p:ext uri="{BB962C8B-B14F-4D97-AF65-F5344CB8AC3E}">
        <p14:creationId xmlns:p14="http://schemas.microsoft.com/office/powerpoint/2010/main" val="100340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" t="22154" r="-267" b="3471"/>
          <a:stretch/>
        </p:blipFill>
        <p:spPr>
          <a:xfrm>
            <a:off x="-33139" y="0"/>
            <a:ext cx="9217024" cy="51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0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/>
          <p:cNvGrpSpPr/>
          <p:nvPr/>
        </p:nvGrpSpPr>
        <p:grpSpPr>
          <a:xfrm>
            <a:off x="2596347" y="629692"/>
            <a:ext cx="4844580" cy="4049507"/>
            <a:chOff x="2596347" y="629692"/>
            <a:chExt cx="4844580" cy="4049507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007" b="54032"/>
            <a:stretch/>
          </p:blipFill>
          <p:spPr bwMode="auto">
            <a:xfrm>
              <a:off x="2596347" y="629692"/>
              <a:ext cx="4844580" cy="40495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181" y="3445138"/>
              <a:ext cx="612649" cy="481585"/>
            </a:xfrm>
            <a:prstGeom prst="rect">
              <a:avLst/>
            </a:prstGeom>
          </p:spPr>
        </p:pic>
      </p:grpSp>
      <p:sp>
        <p:nvSpPr>
          <p:cNvPr id="4" name="Прямоугольник 3"/>
          <p:cNvSpPr/>
          <p:nvPr/>
        </p:nvSpPr>
        <p:spPr>
          <a:xfrm>
            <a:off x="3044958" y="356489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Хламидомонада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580112" y="1306964"/>
            <a:ext cx="2160240" cy="369332"/>
            <a:chOff x="5652120" y="1491630"/>
            <a:chExt cx="2160240" cy="369332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5652120" y="1851670"/>
              <a:ext cx="208823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732256" y="1491630"/>
              <a:ext cx="1080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жгутики</a:t>
              </a:r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508104" y="3260472"/>
            <a:ext cx="2736304" cy="369332"/>
            <a:chOff x="5633033" y="1482338"/>
            <a:chExt cx="2736304" cy="36933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5633033" y="1851670"/>
              <a:ext cx="26642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128292" y="1482338"/>
              <a:ext cx="1241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оболочка</a:t>
              </a:r>
              <a:endParaRPr lang="ru-RU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007604" y="2058271"/>
            <a:ext cx="3489682" cy="369332"/>
            <a:chOff x="4807647" y="1495045"/>
            <a:chExt cx="3489682" cy="369332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 flipV="1">
              <a:off x="4879655" y="1851670"/>
              <a:ext cx="3417674" cy="127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807647" y="1495045"/>
              <a:ext cx="1484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цитоплазма</a:t>
              </a:r>
              <a:endParaRPr lang="ru-RU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75556" y="3075806"/>
            <a:ext cx="3489682" cy="369332"/>
            <a:chOff x="4807647" y="1495045"/>
            <a:chExt cx="3489682" cy="369332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V="1">
              <a:off x="4879655" y="1851670"/>
              <a:ext cx="3417674" cy="127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807647" y="1495045"/>
              <a:ext cx="1443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хлоропласт</a:t>
              </a:r>
              <a:endParaRPr lang="ru-RU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292096" y="1789144"/>
            <a:ext cx="3528376" cy="646331"/>
            <a:chOff x="5633033" y="1205339"/>
            <a:chExt cx="3528376" cy="646331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5633033" y="1831091"/>
              <a:ext cx="3528376" cy="20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552228" y="1205339"/>
              <a:ext cx="26091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/>
                <a:t>светочувствительный глазок</a:t>
              </a:r>
              <a:endParaRPr lang="ru-RU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278285" y="1318772"/>
            <a:ext cx="3219001" cy="414513"/>
            <a:chOff x="5078328" y="1449864"/>
            <a:chExt cx="3219001" cy="414513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5117693" y="1851671"/>
              <a:ext cx="3179636" cy="127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078328" y="1449864"/>
              <a:ext cx="1078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вакуоли</a:t>
              </a:r>
              <a:endParaRPr lang="ru-RU" dirty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4644008" y="2564661"/>
            <a:ext cx="3330710" cy="369332"/>
            <a:chOff x="5337346" y="1466966"/>
            <a:chExt cx="3330710" cy="369332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5337346" y="1836298"/>
              <a:ext cx="32862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7949590" y="1466966"/>
              <a:ext cx="718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ядро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6090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1775" y="-3180161"/>
            <a:ext cx="10484561" cy="1135632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60532" y="267494"/>
            <a:ext cx="1822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Хлорелла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6075140" y="1466768"/>
            <a:ext cx="2115781" cy="369332"/>
            <a:chOff x="5633033" y="1482338"/>
            <a:chExt cx="2115781" cy="36933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5633033" y="1851670"/>
              <a:ext cx="211578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489248" y="1482338"/>
              <a:ext cx="1241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оболочка</a:t>
              </a:r>
              <a:endParaRPr lang="ru-RU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043608" y="1645549"/>
            <a:ext cx="3273658" cy="369332"/>
            <a:chOff x="5023671" y="1495045"/>
            <a:chExt cx="3273658" cy="369332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5134070" y="1851670"/>
              <a:ext cx="316325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023671" y="1495045"/>
              <a:ext cx="1484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цитоплазма</a:t>
              </a:r>
              <a:endParaRPr lang="ru-RU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827584" y="3056027"/>
            <a:ext cx="3042753" cy="369332"/>
            <a:chOff x="5254576" y="1500680"/>
            <a:chExt cx="3042753" cy="369332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flipV="1">
              <a:off x="5326584" y="1851671"/>
              <a:ext cx="2970745" cy="183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5254576" y="1500680"/>
              <a:ext cx="1546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хроматофор</a:t>
              </a:r>
              <a:endParaRPr lang="ru-RU" dirty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4800029" y="2416254"/>
            <a:ext cx="2740337" cy="391754"/>
            <a:chOff x="5337346" y="1444544"/>
            <a:chExt cx="2740337" cy="391754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5337346" y="1836298"/>
              <a:ext cx="27403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7359217" y="1444544"/>
              <a:ext cx="7184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ядро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14981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863572" y="763026"/>
            <a:ext cx="3577471" cy="2990350"/>
            <a:chOff x="2596347" y="629692"/>
            <a:chExt cx="4844580" cy="4049507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007" b="54032"/>
            <a:stretch/>
          </p:blipFill>
          <p:spPr bwMode="auto">
            <a:xfrm>
              <a:off x="2596347" y="629692"/>
              <a:ext cx="4844580" cy="40495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181" y="3445138"/>
              <a:ext cx="612649" cy="481585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1704882" y="285972"/>
            <a:ext cx="57342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Способы размножения водорослей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1" t="33806" r="28393" b="26691"/>
          <a:stretch/>
        </p:blipFill>
        <p:spPr>
          <a:xfrm>
            <a:off x="5346430" y="1088812"/>
            <a:ext cx="2594070" cy="263361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0615" y="373242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Хламидомонада —</a:t>
            </a:r>
          </a:p>
          <a:p>
            <a:pPr algn="ctr"/>
            <a:r>
              <a:rPr lang="ru-RU" sz="2400" dirty="0" smtClean="0"/>
              <a:t>бесполый и половой.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92488" y="373241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Хлорелла —</a:t>
            </a:r>
          </a:p>
          <a:p>
            <a:pPr algn="ctr"/>
            <a:r>
              <a:rPr lang="ru-RU" sz="2400" dirty="0" smtClean="0"/>
              <a:t>бесполый.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2437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04882" y="285972"/>
            <a:ext cx="5734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Бесполое размножение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51479" y="1419622"/>
            <a:ext cx="3009235" cy="2515372"/>
            <a:chOff x="2596347" y="629692"/>
            <a:chExt cx="4844580" cy="4049507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007" b="54032"/>
            <a:stretch/>
          </p:blipFill>
          <p:spPr bwMode="auto">
            <a:xfrm>
              <a:off x="2596347" y="629692"/>
              <a:ext cx="4844580" cy="40495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181" y="3445138"/>
              <a:ext cx="612649" cy="481585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3578916" y="1694590"/>
            <a:ext cx="1574227" cy="1919423"/>
            <a:chOff x="3347864" y="1707654"/>
            <a:chExt cx="1512097" cy="1843669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1707654"/>
              <a:ext cx="1480942" cy="1843669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93"/>
            <a:stretch/>
          </p:blipFill>
          <p:spPr>
            <a:xfrm rot="19656660">
              <a:off x="3457989" y="2061998"/>
              <a:ext cx="900810" cy="827498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21681">
              <a:off x="3868414" y="2112348"/>
              <a:ext cx="991547" cy="777931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98"/>
            <a:stretch/>
          </p:blipFill>
          <p:spPr>
            <a:xfrm rot="18707560">
              <a:off x="3480340" y="2596007"/>
              <a:ext cx="950720" cy="836191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203"/>
            <a:stretch/>
          </p:blipFill>
          <p:spPr>
            <a:xfrm rot="996480">
              <a:off x="3957159" y="2583718"/>
              <a:ext cx="814054" cy="800382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6364320" y="1717909"/>
            <a:ext cx="2372177" cy="1789626"/>
            <a:chOff x="5873112" y="1151363"/>
            <a:chExt cx="2918991" cy="2202155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61236">
              <a:off x="6094189" y="1327217"/>
              <a:ext cx="1805224" cy="2247377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08361">
              <a:off x="6243135" y="1653551"/>
              <a:ext cx="1004600" cy="957657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44287">
              <a:off x="6874061" y="2008877"/>
              <a:ext cx="1004600" cy="957657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810975" y="1843197"/>
              <a:ext cx="1004600" cy="957657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66868">
              <a:off x="7332146" y="1174834"/>
              <a:ext cx="1004600" cy="957657"/>
            </a:xfrm>
            <a:prstGeom prst="rect">
              <a:avLst/>
            </a:prstGeom>
          </p:spPr>
        </p:pic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59876" y="2651817"/>
            <a:ext cx="832004" cy="15407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47948" y="2648186"/>
            <a:ext cx="832004" cy="154074"/>
          </a:xfrm>
          <a:prstGeom prst="rect">
            <a:avLst/>
          </a:prstGeom>
        </p:spPr>
      </p:pic>
      <p:sp>
        <p:nvSpPr>
          <p:cNvPr id="53" name="Полилиния 52"/>
          <p:cNvSpPr/>
          <p:nvPr/>
        </p:nvSpPr>
        <p:spPr>
          <a:xfrm>
            <a:off x="1275547" y="3501957"/>
            <a:ext cx="6994188" cy="1096292"/>
          </a:xfrm>
          <a:custGeom>
            <a:avLst/>
            <a:gdLst>
              <a:gd name="connsiteX0" fmla="*/ 5506853 w 5506853"/>
              <a:gd name="connsiteY0" fmla="*/ 204281 h 807553"/>
              <a:gd name="connsiteX1" fmla="*/ 2997117 w 5506853"/>
              <a:gd name="connsiteY1" fmla="*/ 807396 h 807553"/>
              <a:gd name="connsiteX2" fmla="*/ 390104 w 5506853"/>
              <a:gd name="connsiteY2" fmla="*/ 155642 h 807553"/>
              <a:gd name="connsiteX3" fmla="*/ 59364 w 5506853"/>
              <a:gd name="connsiteY3" fmla="*/ 0 h 807553"/>
              <a:gd name="connsiteX0" fmla="*/ 5502704 w 5502704"/>
              <a:gd name="connsiteY0" fmla="*/ 204281 h 480793"/>
              <a:gd name="connsiteX1" fmla="*/ 2895691 w 5502704"/>
              <a:gd name="connsiteY1" fmla="*/ 476655 h 480793"/>
              <a:gd name="connsiteX2" fmla="*/ 385955 w 5502704"/>
              <a:gd name="connsiteY2" fmla="*/ 155642 h 480793"/>
              <a:gd name="connsiteX3" fmla="*/ 55215 w 5502704"/>
              <a:gd name="connsiteY3" fmla="*/ 0 h 480793"/>
              <a:gd name="connsiteX0" fmla="*/ 6757572 w 6757572"/>
              <a:gd name="connsiteY0" fmla="*/ 0 h 708960"/>
              <a:gd name="connsiteX1" fmla="*/ 2895691 w 6757572"/>
              <a:gd name="connsiteY1" fmla="*/ 700391 h 708960"/>
              <a:gd name="connsiteX2" fmla="*/ 385955 w 6757572"/>
              <a:gd name="connsiteY2" fmla="*/ 379378 h 708960"/>
              <a:gd name="connsiteX3" fmla="*/ 55215 w 6757572"/>
              <a:gd name="connsiteY3" fmla="*/ 223736 h 708960"/>
              <a:gd name="connsiteX0" fmla="*/ 6757572 w 6757572"/>
              <a:gd name="connsiteY0" fmla="*/ 0 h 900804"/>
              <a:gd name="connsiteX1" fmla="*/ 2895691 w 6757572"/>
              <a:gd name="connsiteY1" fmla="*/ 894945 h 900804"/>
              <a:gd name="connsiteX2" fmla="*/ 385955 w 6757572"/>
              <a:gd name="connsiteY2" fmla="*/ 379378 h 900804"/>
              <a:gd name="connsiteX3" fmla="*/ 55215 w 6757572"/>
              <a:gd name="connsiteY3" fmla="*/ 223736 h 900804"/>
              <a:gd name="connsiteX0" fmla="*/ 6371617 w 6371617"/>
              <a:gd name="connsiteY0" fmla="*/ 0 h 900804"/>
              <a:gd name="connsiteX1" fmla="*/ 2509736 w 6371617"/>
              <a:gd name="connsiteY1" fmla="*/ 894945 h 900804"/>
              <a:gd name="connsiteX2" fmla="*/ 0 w 6371617"/>
              <a:gd name="connsiteY2" fmla="*/ 379378 h 900804"/>
              <a:gd name="connsiteX0" fmla="*/ 6955277 w 6955277"/>
              <a:gd name="connsiteY0" fmla="*/ 0 h 897573"/>
              <a:gd name="connsiteX1" fmla="*/ 3093396 w 6955277"/>
              <a:gd name="connsiteY1" fmla="*/ 894945 h 897573"/>
              <a:gd name="connsiteX2" fmla="*/ 0 w 6955277"/>
              <a:gd name="connsiteY2" fmla="*/ 272374 h 897573"/>
              <a:gd name="connsiteX0" fmla="*/ 6955277 w 6955277"/>
              <a:gd name="connsiteY0" fmla="*/ 0 h 984782"/>
              <a:gd name="connsiteX1" fmla="*/ 3015575 w 6955277"/>
              <a:gd name="connsiteY1" fmla="*/ 982494 h 984782"/>
              <a:gd name="connsiteX2" fmla="*/ 0 w 6955277"/>
              <a:gd name="connsiteY2" fmla="*/ 272374 h 984782"/>
              <a:gd name="connsiteX0" fmla="*/ 6955277 w 6955277"/>
              <a:gd name="connsiteY0" fmla="*/ 0 h 989685"/>
              <a:gd name="connsiteX1" fmla="*/ 3015575 w 6955277"/>
              <a:gd name="connsiteY1" fmla="*/ 982494 h 989685"/>
              <a:gd name="connsiteX2" fmla="*/ 0 w 6955277"/>
              <a:gd name="connsiteY2" fmla="*/ 272374 h 989685"/>
              <a:gd name="connsiteX0" fmla="*/ 6955277 w 6955277"/>
              <a:gd name="connsiteY0" fmla="*/ 0 h 993620"/>
              <a:gd name="connsiteX1" fmla="*/ 3015575 w 6955277"/>
              <a:gd name="connsiteY1" fmla="*/ 982494 h 993620"/>
              <a:gd name="connsiteX2" fmla="*/ 0 w 6955277"/>
              <a:gd name="connsiteY2" fmla="*/ 272374 h 993620"/>
              <a:gd name="connsiteX0" fmla="*/ 6955277 w 6955277"/>
              <a:gd name="connsiteY0" fmla="*/ 0 h 993620"/>
              <a:gd name="connsiteX1" fmla="*/ 3249039 w 6955277"/>
              <a:gd name="connsiteY1" fmla="*/ 982494 h 993620"/>
              <a:gd name="connsiteX2" fmla="*/ 0 w 6955277"/>
              <a:gd name="connsiteY2" fmla="*/ 272374 h 993620"/>
              <a:gd name="connsiteX0" fmla="*/ 6994188 w 6994188"/>
              <a:gd name="connsiteY0" fmla="*/ 0 h 1096292"/>
              <a:gd name="connsiteX1" fmla="*/ 3249039 w 6994188"/>
              <a:gd name="connsiteY1" fmla="*/ 1089499 h 1096292"/>
              <a:gd name="connsiteX2" fmla="*/ 0 w 6994188"/>
              <a:gd name="connsiteY2" fmla="*/ 379379 h 1096292"/>
              <a:gd name="connsiteX0" fmla="*/ 6994188 w 6994188"/>
              <a:gd name="connsiteY0" fmla="*/ 0 h 1096292"/>
              <a:gd name="connsiteX1" fmla="*/ 3249039 w 6994188"/>
              <a:gd name="connsiteY1" fmla="*/ 1089499 h 1096292"/>
              <a:gd name="connsiteX2" fmla="*/ 0 w 6994188"/>
              <a:gd name="connsiteY2" fmla="*/ 379379 h 10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94188" h="1096292">
                <a:moveTo>
                  <a:pt x="6994188" y="0"/>
                </a:moveTo>
                <a:cubicBezTo>
                  <a:pt x="6350540" y="597440"/>
                  <a:pt x="4414737" y="1026269"/>
                  <a:pt x="3249039" y="1089499"/>
                </a:cubicBezTo>
                <a:cubicBezTo>
                  <a:pt x="2083341" y="1152729"/>
                  <a:pt x="259405" y="763622"/>
                  <a:pt x="0" y="379379"/>
                </a:cubicBezTo>
              </a:path>
            </a:pathLst>
          </a:custGeom>
          <a:noFill/>
          <a:ln w="5715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3795760" y="1211388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зооспоры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72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3" grpId="0" animBg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04882" y="285972"/>
            <a:ext cx="57342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Половое размножение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2215" y="1199722"/>
            <a:ext cx="1610168" cy="1345914"/>
            <a:chOff x="2596347" y="629692"/>
            <a:chExt cx="4844580" cy="4049507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007" b="54032"/>
            <a:stretch/>
          </p:blipFill>
          <p:spPr bwMode="auto">
            <a:xfrm>
              <a:off x="2596347" y="629692"/>
              <a:ext cx="4844580" cy="40495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181" y="3445138"/>
              <a:ext cx="612649" cy="481585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1723037" y="1477816"/>
            <a:ext cx="846787" cy="1054191"/>
            <a:chOff x="2900137" y="1582050"/>
            <a:chExt cx="1759549" cy="219051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0137" y="1582050"/>
              <a:ext cx="1759549" cy="2190515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3" y="2133538"/>
              <a:ext cx="654967" cy="513863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2119448"/>
              <a:ext cx="654967" cy="513863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353" y="2127760"/>
              <a:ext cx="654967" cy="51386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2127760"/>
              <a:ext cx="654967" cy="513863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9767" y="2331837"/>
              <a:ext cx="654967" cy="513863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2549" y="2382943"/>
              <a:ext cx="654967" cy="513863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03" y="2390469"/>
              <a:ext cx="654967" cy="513863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5083" y="2420376"/>
              <a:ext cx="654967" cy="513863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7236" y="2390469"/>
              <a:ext cx="654967" cy="513863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7227" y="2654588"/>
              <a:ext cx="654967" cy="513863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5082" y="2677308"/>
              <a:ext cx="654967" cy="513863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02" y="2677308"/>
              <a:ext cx="654967" cy="513863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2895" y="2677308"/>
              <a:ext cx="654967" cy="513863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3281" y="2648262"/>
              <a:ext cx="654967" cy="513863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7582" y="2904332"/>
              <a:ext cx="654967" cy="513863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5715" y="2959940"/>
              <a:ext cx="654967" cy="51386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03" y="2959940"/>
              <a:ext cx="654967" cy="513863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0767" y="2934239"/>
              <a:ext cx="654967" cy="513863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049" y="2949223"/>
              <a:ext cx="654967" cy="513863"/>
            </a:xfrm>
            <a:prstGeom prst="rect">
              <a:avLst/>
            </a:prstGeom>
          </p:spPr>
        </p:pic>
      </p:grpSp>
      <p:grpSp>
        <p:nvGrpSpPr>
          <p:cNvPr id="39" name="Группа 38"/>
          <p:cNvGrpSpPr/>
          <p:nvPr/>
        </p:nvGrpSpPr>
        <p:grpSpPr>
          <a:xfrm>
            <a:off x="3050708" y="1612334"/>
            <a:ext cx="1399241" cy="1188234"/>
            <a:chOff x="4823071" y="1829146"/>
            <a:chExt cx="2325026" cy="1974411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06135">
              <a:off x="5017077" y="1635140"/>
              <a:ext cx="1584176" cy="1972188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6563682" y="2738527"/>
              <a:ext cx="654967" cy="513863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6026801" y="2959940"/>
              <a:ext cx="654967" cy="513863"/>
            </a:xfrm>
            <a:prstGeom prst="rect">
              <a:avLst/>
            </a:prstGeom>
          </p:spPr>
        </p:pic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6183791" y="2455327"/>
              <a:ext cx="654967" cy="513863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766084" y="2074906"/>
              <a:ext cx="654967" cy="513863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02313">
              <a:off x="5481681" y="2796971"/>
              <a:ext cx="654967" cy="513863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738154" y="2513414"/>
              <a:ext cx="654967" cy="513863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568299">
              <a:off x="6441502" y="3289694"/>
              <a:ext cx="654967" cy="513863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201272" y="2041638"/>
              <a:ext cx="654967" cy="513863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068916" y="2547226"/>
              <a:ext cx="654967" cy="513863"/>
            </a:xfrm>
            <a:prstGeom prst="rect">
              <a:avLst/>
            </a:prstGeom>
          </p:spPr>
        </p:pic>
      </p:grpSp>
      <p:grpSp>
        <p:nvGrpSpPr>
          <p:cNvPr id="64" name="Группа 63"/>
          <p:cNvGrpSpPr/>
          <p:nvPr/>
        </p:nvGrpSpPr>
        <p:grpSpPr>
          <a:xfrm flipV="1">
            <a:off x="3096006" y="2932890"/>
            <a:ext cx="1404999" cy="1193124"/>
            <a:chOff x="4823071" y="1829146"/>
            <a:chExt cx="2325026" cy="1974411"/>
          </a:xfrm>
        </p:grpSpPr>
        <p:pic>
          <p:nvPicPr>
            <p:cNvPr id="65" name="Рисунок 6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06135">
              <a:off x="5017077" y="1635140"/>
              <a:ext cx="1584176" cy="1972188"/>
            </a:xfrm>
            <a:prstGeom prst="rect">
              <a:avLst/>
            </a:prstGeom>
          </p:spPr>
        </p:pic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6563682" y="2738527"/>
              <a:ext cx="654967" cy="513863"/>
            </a:xfrm>
            <a:prstGeom prst="rect">
              <a:avLst/>
            </a:prstGeom>
          </p:spPr>
        </p:pic>
        <p:pic>
          <p:nvPicPr>
            <p:cNvPr id="67" name="Рисунок 6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6026801" y="2959940"/>
              <a:ext cx="654967" cy="513863"/>
            </a:xfrm>
            <a:prstGeom prst="rect">
              <a:avLst/>
            </a:prstGeom>
          </p:spPr>
        </p:pic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6183791" y="2455327"/>
              <a:ext cx="654967" cy="513863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766084" y="2074906"/>
              <a:ext cx="654967" cy="513863"/>
            </a:xfrm>
            <a:prstGeom prst="rect">
              <a:avLst/>
            </a:prstGeom>
          </p:spPr>
        </p:pic>
        <p:pic>
          <p:nvPicPr>
            <p:cNvPr id="70" name="Рисунок 6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02313">
              <a:off x="5481681" y="2796971"/>
              <a:ext cx="654967" cy="513863"/>
            </a:xfrm>
            <a:prstGeom prst="rect">
              <a:avLst/>
            </a:prstGeom>
          </p:spPr>
        </p:pic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738154" y="2513414"/>
              <a:ext cx="654967" cy="513863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568299">
              <a:off x="6441502" y="3289694"/>
              <a:ext cx="654967" cy="513863"/>
            </a:xfrm>
            <a:prstGeom prst="rect">
              <a:avLst/>
            </a:prstGeom>
          </p:spPr>
        </p:pic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201272" y="2041638"/>
              <a:ext cx="654967" cy="513863"/>
            </a:xfrm>
            <a:prstGeom prst="rect">
              <a:avLst/>
            </a:prstGeom>
          </p:spPr>
        </p:pic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68174">
              <a:off x="5068916" y="2547226"/>
              <a:ext cx="654967" cy="513863"/>
            </a:xfrm>
            <a:prstGeom prst="rect">
              <a:avLst/>
            </a:prstGeom>
          </p:spPr>
        </p:pic>
      </p:grpSp>
      <p:grpSp>
        <p:nvGrpSpPr>
          <p:cNvPr id="82" name="Группа 81"/>
          <p:cNvGrpSpPr/>
          <p:nvPr/>
        </p:nvGrpSpPr>
        <p:grpSpPr>
          <a:xfrm>
            <a:off x="4714688" y="2222213"/>
            <a:ext cx="1104014" cy="1379648"/>
            <a:chOff x="5786990" y="2511290"/>
            <a:chExt cx="1104014" cy="1379648"/>
          </a:xfrm>
        </p:grpSpPr>
        <p:pic>
          <p:nvPicPr>
            <p:cNvPr id="78" name="Рисунок 7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786990" y="2511290"/>
              <a:ext cx="1022225" cy="802000"/>
            </a:xfrm>
            <a:prstGeom prst="rect">
              <a:avLst/>
            </a:prstGeom>
          </p:spPr>
        </p:pic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779" y="3088938"/>
              <a:ext cx="1022225" cy="802000"/>
            </a:xfrm>
            <a:prstGeom prst="rect">
              <a:avLst/>
            </a:prstGeom>
          </p:spPr>
        </p:pic>
      </p:grpSp>
      <p:grpSp>
        <p:nvGrpSpPr>
          <p:cNvPr id="89" name="Группа 88"/>
          <p:cNvGrpSpPr/>
          <p:nvPr/>
        </p:nvGrpSpPr>
        <p:grpSpPr>
          <a:xfrm>
            <a:off x="6012160" y="2312451"/>
            <a:ext cx="1296144" cy="1296144"/>
            <a:chOff x="6142973" y="2537534"/>
            <a:chExt cx="1296144" cy="1296144"/>
          </a:xfrm>
        </p:grpSpPr>
        <p:sp>
          <p:nvSpPr>
            <p:cNvPr id="80" name="10-конечная звезда 79"/>
            <p:cNvSpPr/>
            <p:nvPr/>
          </p:nvSpPr>
          <p:spPr>
            <a:xfrm>
              <a:off x="6142973" y="2537534"/>
              <a:ext cx="1296144" cy="1296144"/>
            </a:xfrm>
            <a:prstGeom prst="star10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6290140" y="2660986"/>
              <a:ext cx="1001810" cy="1001810"/>
            </a:xfrm>
            <a:prstGeom prst="ellipse">
              <a:avLst/>
            </a:prstGeom>
            <a:solidFill>
              <a:srgbClr val="E9C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7625844" y="2248054"/>
            <a:ext cx="1416551" cy="1802507"/>
            <a:chOff x="7374014" y="2490257"/>
            <a:chExt cx="1416551" cy="1802507"/>
          </a:xfrm>
        </p:grpSpPr>
        <p:pic>
          <p:nvPicPr>
            <p:cNvPr id="83" name="Рисунок 8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11655">
              <a:off x="7494421" y="2490257"/>
              <a:ext cx="1296144" cy="1296144"/>
            </a:xfrm>
            <a:prstGeom prst="rect">
              <a:avLst/>
            </a:prstGeom>
          </p:spPr>
        </p:pic>
        <p:pic>
          <p:nvPicPr>
            <p:cNvPr id="84" name="Рисунок 8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935631">
              <a:off x="7568721" y="3373034"/>
              <a:ext cx="616598" cy="483761"/>
            </a:xfrm>
            <a:prstGeom prst="rect">
              <a:avLst/>
            </a:prstGeom>
          </p:spPr>
        </p:pic>
        <p:pic>
          <p:nvPicPr>
            <p:cNvPr id="85" name="Рисунок 8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68875">
              <a:off x="7950842" y="3329751"/>
              <a:ext cx="616598" cy="483761"/>
            </a:xfrm>
            <a:prstGeom prst="rect">
              <a:avLst/>
            </a:prstGeom>
          </p:spPr>
        </p:pic>
        <p:pic>
          <p:nvPicPr>
            <p:cNvPr id="86" name="Рисунок 8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364947">
              <a:off x="7374014" y="3809003"/>
              <a:ext cx="616598" cy="483761"/>
            </a:xfrm>
            <a:prstGeom prst="rect">
              <a:avLst/>
            </a:prstGeom>
          </p:spPr>
        </p:pic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68875">
              <a:off x="7938808" y="3799571"/>
              <a:ext cx="616598" cy="483761"/>
            </a:xfrm>
            <a:prstGeom prst="rect">
              <a:avLst/>
            </a:prstGeom>
          </p:spPr>
        </p:pic>
      </p:grpSp>
      <p:sp>
        <p:nvSpPr>
          <p:cNvPr id="90" name="TextBox 89"/>
          <p:cNvSpPr txBox="1"/>
          <p:nvPr/>
        </p:nvSpPr>
        <p:spPr>
          <a:xfrm>
            <a:off x="1675226" y="1026803"/>
            <a:ext cx="957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гаметы</a:t>
            </a:r>
            <a:endParaRPr lang="ru-RU" dirty="0"/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1331640" y="1785188"/>
            <a:ext cx="434063" cy="14937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>
            <a:off x="2561328" y="1842604"/>
            <a:ext cx="434063" cy="14937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Группа 102"/>
          <p:cNvGrpSpPr/>
          <p:nvPr/>
        </p:nvGrpSpPr>
        <p:grpSpPr>
          <a:xfrm>
            <a:off x="32733" y="2910768"/>
            <a:ext cx="1610168" cy="1345914"/>
            <a:chOff x="2596347" y="629692"/>
            <a:chExt cx="4844580" cy="4049507"/>
          </a:xfrm>
        </p:grpSpPr>
        <p:pic>
          <p:nvPicPr>
            <p:cNvPr id="104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007" b="54032"/>
            <a:stretch/>
          </p:blipFill>
          <p:spPr bwMode="auto">
            <a:xfrm>
              <a:off x="2596347" y="629692"/>
              <a:ext cx="4844580" cy="40495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" name="Рисунок 10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181" y="3445138"/>
              <a:ext cx="612649" cy="481585"/>
            </a:xfrm>
            <a:prstGeom prst="rect">
              <a:avLst/>
            </a:prstGeom>
          </p:spPr>
        </p:pic>
      </p:grpSp>
      <p:grpSp>
        <p:nvGrpSpPr>
          <p:cNvPr id="106" name="Группа 105"/>
          <p:cNvGrpSpPr/>
          <p:nvPr/>
        </p:nvGrpSpPr>
        <p:grpSpPr>
          <a:xfrm>
            <a:off x="1743555" y="3188862"/>
            <a:ext cx="846787" cy="1054191"/>
            <a:chOff x="2900137" y="1582050"/>
            <a:chExt cx="1759549" cy="2190515"/>
          </a:xfrm>
        </p:grpSpPr>
        <p:pic>
          <p:nvPicPr>
            <p:cNvPr id="107" name="Рисунок 10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0137" y="1582050"/>
              <a:ext cx="1759549" cy="2190515"/>
            </a:xfrm>
            <a:prstGeom prst="rect">
              <a:avLst/>
            </a:prstGeom>
          </p:spPr>
        </p:pic>
        <p:pic>
          <p:nvPicPr>
            <p:cNvPr id="108" name="Рисунок 10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683" y="2133538"/>
              <a:ext cx="654967" cy="513863"/>
            </a:xfrm>
            <a:prstGeom prst="rect">
              <a:avLst/>
            </a:prstGeom>
          </p:spPr>
        </p:pic>
        <p:pic>
          <p:nvPicPr>
            <p:cNvPr id="109" name="Рисунок 10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7864" y="2119448"/>
              <a:ext cx="654967" cy="513863"/>
            </a:xfrm>
            <a:prstGeom prst="rect">
              <a:avLst/>
            </a:prstGeom>
          </p:spPr>
        </p:pic>
        <p:pic>
          <p:nvPicPr>
            <p:cNvPr id="110" name="Рисунок 10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353" y="2127760"/>
              <a:ext cx="654967" cy="513863"/>
            </a:xfrm>
            <a:prstGeom prst="rect">
              <a:avLst/>
            </a:prstGeom>
          </p:spPr>
        </p:pic>
        <p:pic>
          <p:nvPicPr>
            <p:cNvPr id="111" name="Рисунок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2127760"/>
              <a:ext cx="654967" cy="513863"/>
            </a:xfrm>
            <a:prstGeom prst="rect">
              <a:avLst/>
            </a:prstGeom>
          </p:spPr>
        </p:pic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9767" y="2331837"/>
              <a:ext cx="654967" cy="513863"/>
            </a:xfrm>
            <a:prstGeom prst="rect">
              <a:avLst/>
            </a:prstGeom>
          </p:spPr>
        </p:pic>
        <p:pic>
          <p:nvPicPr>
            <p:cNvPr id="113" name="Рисунок 1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2549" y="2382943"/>
              <a:ext cx="654967" cy="513863"/>
            </a:xfrm>
            <a:prstGeom prst="rect">
              <a:avLst/>
            </a:prstGeom>
          </p:spPr>
        </p:pic>
        <p:pic>
          <p:nvPicPr>
            <p:cNvPr id="114" name="Рисунок 1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03" y="2390469"/>
              <a:ext cx="654967" cy="513863"/>
            </a:xfrm>
            <a:prstGeom prst="rect">
              <a:avLst/>
            </a:prstGeom>
          </p:spPr>
        </p:pic>
        <p:pic>
          <p:nvPicPr>
            <p:cNvPr id="115" name="Рисунок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5083" y="2420376"/>
              <a:ext cx="654967" cy="513863"/>
            </a:xfrm>
            <a:prstGeom prst="rect">
              <a:avLst/>
            </a:prstGeom>
          </p:spPr>
        </p:pic>
        <p:pic>
          <p:nvPicPr>
            <p:cNvPr id="116" name="Рисунок 1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7236" y="2390469"/>
              <a:ext cx="654967" cy="513863"/>
            </a:xfrm>
            <a:prstGeom prst="rect">
              <a:avLst/>
            </a:prstGeom>
          </p:spPr>
        </p:pic>
        <p:pic>
          <p:nvPicPr>
            <p:cNvPr id="117" name="Рисунок 1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7227" y="2654588"/>
              <a:ext cx="654967" cy="513863"/>
            </a:xfrm>
            <a:prstGeom prst="rect">
              <a:avLst/>
            </a:prstGeom>
          </p:spPr>
        </p:pic>
        <p:pic>
          <p:nvPicPr>
            <p:cNvPr id="118" name="Рисунок 1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5082" y="2677308"/>
              <a:ext cx="654967" cy="513863"/>
            </a:xfrm>
            <a:prstGeom prst="rect">
              <a:avLst/>
            </a:prstGeom>
          </p:spPr>
        </p:pic>
        <p:pic>
          <p:nvPicPr>
            <p:cNvPr id="119" name="Рисунок 1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02" y="2677308"/>
              <a:ext cx="654967" cy="513863"/>
            </a:xfrm>
            <a:prstGeom prst="rect">
              <a:avLst/>
            </a:prstGeom>
          </p:spPr>
        </p:pic>
        <p:pic>
          <p:nvPicPr>
            <p:cNvPr id="120" name="Рисунок 1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2895" y="2677308"/>
              <a:ext cx="654967" cy="513863"/>
            </a:xfrm>
            <a:prstGeom prst="rect">
              <a:avLst/>
            </a:prstGeom>
          </p:spPr>
        </p:pic>
        <p:pic>
          <p:nvPicPr>
            <p:cNvPr id="121" name="Рисунок 1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3281" y="2648262"/>
              <a:ext cx="654967" cy="513863"/>
            </a:xfrm>
            <a:prstGeom prst="rect">
              <a:avLst/>
            </a:prstGeom>
          </p:spPr>
        </p:pic>
        <p:pic>
          <p:nvPicPr>
            <p:cNvPr id="122" name="Рисунок 1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7582" y="2904332"/>
              <a:ext cx="654967" cy="513863"/>
            </a:xfrm>
            <a:prstGeom prst="rect">
              <a:avLst/>
            </a:prstGeom>
          </p:spPr>
        </p:pic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5715" y="2959940"/>
              <a:ext cx="654967" cy="513863"/>
            </a:xfrm>
            <a:prstGeom prst="rect">
              <a:avLst/>
            </a:prstGeom>
          </p:spPr>
        </p:pic>
        <p:pic>
          <p:nvPicPr>
            <p:cNvPr id="124" name="Рисунок 1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903" y="2959940"/>
              <a:ext cx="654967" cy="513863"/>
            </a:xfrm>
            <a:prstGeom prst="rect">
              <a:avLst/>
            </a:prstGeom>
          </p:spPr>
        </p:pic>
        <p:pic>
          <p:nvPicPr>
            <p:cNvPr id="125" name="Рисунок 1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0767" y="2934239"/>
              <a:ext cx="654967" cy="513863"/>
            </a:xfrm>
            <a:prstGeom prst="rect">
              <a:avLst/>
            </a:prstGeom>
          </p:spPr>
        </p:pic>
        <p:pic>
          <p:nvPicPr>
            <p:cNvPr id="126" name="Рисунок 1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049" y="2949223"/>
              <a:ext cx="654967" cy="513863"/>
            </a:xfrm>
            <a:prstGeom prst="rect">
              <a:avLst/>
            </a:prstGeom>
          </p:spPr>
        </p:pic>
      </p:grpSp>
      <p:cxnSp>
        <p:nvCxnSpPr>
          <p:cNvPr id="127" name="Прямая со стрелкой 126"/>
          <p:cNvCxnSpPr/>
          <p:nvPr/>
        </p:nvCxnSpPr>
        <p:spPr>
          <a:xfrm>
            <a:off x="1352158" y="3496234"/>
            <a:ext cx="434063" cy="14937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>
            <a:off x="2581846" y="3553650"/>
            <a:ext cx="434063" cy="14937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/>
          <p:cNvCxnSpPr/>
          <p:nvPr/>
        </p:nvCxnSpPr>
        <p:spPr>
          <a:xfrm>
            <a:off x="4439508" y="2645942"/>
            <a:ext cx="434063" cy="191585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flipV="1">
            <a:off x="4484620" y="2932580"/>
            <a:ext cx="375996" cy="224969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>
            <a:off x="5580112" y="2929339"/>
            <a:ext cx="434063" cy="14937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/>
          <p:nvPr/>
        </p:nvCxnSpPr>
        <p:spPr>
          <a:xfrm>
            <a:off x="7308304" y="2988861"/>
            <a:ext cx="434063" cy="14937"/>
          </a:xfrm>
          <a:prstGeom prst="straightConnector1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6224567" y="1860089"/>
            <a:ext cx="871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зигота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89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0" grpId="0"/>
      <p:bldP spid="13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4">
      <a:majorFont>
        <a:latin typeface="Segoe UI Semibold"/>
        <a:ea typeface=""/>
        <a:cs typeface=""/>
      </a:majorFont>
      <a:minorFont>
        <a:latin typeface="Segoe UI Semibol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110</Words>
  <Application>Microsoft Office PowerPoint</Application>
  <PresentationFormat>Экран (16:9)</PresentationFormat>
  <Paragraphs>35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Alex</cp:lastModifiedBy>
  <cp:revision>37</cp:revision>
  <dcterms:created xsi:type="dcterms:W3CDTF">2014-03-20T09:15:13Z</dcterms:created>
  <dcterms:modified xsi:type="dcterms:W3CDTF">2014-05-08T11:10:24Z</dcterms:modified>
</cp:coreProperties>
</file>