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30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733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46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200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147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375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479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102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276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667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523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1929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7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28411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8653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666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239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1A6F5-528C-4CCF-B58A-D631BB32CCCB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9CF46F7-6A72-4147-A5BE-F2C663C3A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8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8000" y="1582341"/>
            <a:ext cx="6096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Планирование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воспитательно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-образовательного процесса в ДОУ</a:t>
            </a:r>
            <a: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36" y="2697480"/>
            <a:ext cx="2837812" cy="402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33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Введение</a:t>
            </a: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77334" y="1600201"/>
            <a:ext cx="8596668" cy="5074920"/>
          </a:xfrm>
        </p:spPr>
        <p:txBody>
          <a:bodyPr>
            <a:noAutofit/>
          </a:bodyPr>
          <a:lstStyle/>
          <a:p>
            <a:pPr lvl="0">
              <a:buClr>
                <a:srgbClr val="90C226"/>
              </a:buClr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 планирования является актуальной, но вместе с тем одной из сложных задач, стоящих перед дошкольными учреждениями. </a:t>
            </a:r>
          </a:p>
          <a:p>
            <a:pPr lvl="0">
              <a:buClr>
                <a:srgbClr val="90C226"/>
              </a:buClr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нынешних условиях существенно повышается роль планирования в управлении образованием. Грамотно составленные модели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воспитательно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-образовательного процесса в ДОУ служат путеводителем для педагогов, помогают решать задачи качественного образования.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68699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80061"/>
            <a:ext cx="8878146" cy="5349239"/>
          </a:xfrm>
        </p:spPr>
        <p:txBody>
          <a:bodyPr>
            <a:normAutofit/>
          </a:bodyPr>
          <a:lstStyle/>
          <a:p>
            <a:pPr marL="0" lvl="0" indent="449263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Сущность планирования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— направить деятельность ДОУ на выработку решений, направленных на адаптацию детского сада к постоянно изменяющимся условиям, нейтрализацию факторов, отрицательно влияющих на всю систему дошкольного образования в целом.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555787"/>
            <a:ext cx="1623060" cy="2302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64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934" y="221672"/>
            <a:ext cx="8596668" cy="43872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ПЛАНИРОВАНИЯ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997527"/>
            <a:ext cx="9701106" cy="46946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Обеспечить выполнение решения государственных 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органов по вопросам воспитания и обучения;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Обеспечить реализацию государственных образовательных стандартов;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Вычленение главных узловых вопросов педагогического коллектива;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Определение конкретных методически, образовательных, воспитательных мероприятий, сроков их исполнения, ответственных исполнителей;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Воспитание ответственности каждого члена коллектива.</a:t>
            </a:r>
            <a:endParaRPr lang="ru-RU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189" y="4853248"/>
            <a:ext cx="1889760" cy="188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00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20041"/>
            <a:ext cx="9106746" cy="4549139"/>
          </a:xfrm>
        </p:spPr>
        <p:txBody>
          <a:bodyPr>
            <a:normAutofit/>
          </a:bodyPr>
          <a:lstStyle/>
          <a:p>
            <a:pPr marL="0" lvl="0" indent="449263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В ДОУ используются </a:t>
            </a:r>
            <a:r>
              <a:rPr lang="ru-RU" sz="3000" i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две </a:t>
            </a:r>
            <a:r>
              <a:rPr lang="ru-RU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основные </a:t>
            </a:r>
            <a:r>
              <a:rPr lang="ru-RU" sz="3000" i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формы планирования: годовой и календарный план</a:t>
            </a:r>
            <a:r>
              <a:rPr lang="ru-RU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. 	Педагогами традиционно используются такие </a:t>
            </a:r>
            <a:r>
              <a:rPr lang="ru-RU" sz="3000" i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виды планирования: </a:t>
            </a:r>
            <a:r>
              <a:rPr lang="ru-RU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календарно-тематическое, перспективно-календарное, блочное, комплексное. </a:t>
            </a:r>
          </a:p>
          <a:p>
            <a:pPr marL="0" lvl="0" indent="449263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Новым видом является модульное планирование.</a:t>
            </a:r>
            <a:endParaRPr lang="ru-RU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759" y="3520440"/>
            <a:ext cx="2883747" cy="269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446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0020"/>
            <a:ext cx="8596668" cy="2537460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Модульное планирование </a:t>
            </a:r>
            <a:r>
              <a:rPr lang="ru-RU" sz="3200" b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учитывает особенности работы современного дошкольного учреждения и состоит из трех взаимосвязанных разделов:</a:t>
            </a:r>
            <a:endParaRPr lang="ru-RU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2697480"/>
            <a:ext cx="8596668" cy="33438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Перспективно-</a:t>
            </a:r>
            <a:r>
              <a:rPr lang="ru-RU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колендарное</a:t>
            </a: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планирование;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Осуществление преемственности между ДОУ и школой;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Связь со специалистами дошкольного образования и общественными организациями.</a:t>
            </a:r>
          </a:p>
        </p:txBody>
      </p:sp>
    </p:spTree>
    <p:extLst>
      <p:ext uri="{BB962C8B-B14F-4D97-AF65-F5344CB8AC3E}">
        <p14:creationId xmlns:p14="http://schemas.microsoft.com/office/powerpoint/2010/main" val="3455976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80061"/>
            <a:ext cx="8596668" cy="3360419"/>
          </a:xfrm>
        </p:spPr>
        <p:txBody>
          <a:bodyPr>
            <a:normAutofit/>
          </a:bodyPr>
          <a:lstStyle/>
          <a:p>
            <a:pPr marL="0" lvl="0" indent="449263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Планирование может быть нескольких видов, отличающихся степенью детализации образовательного процесса, но опирающихся на образовательную программу, по которой работает детский сад.</a:t>
            </a: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177540"/>
            <a:ext cx="2829837" cy="336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23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2880"/>
            <a:ext cx="9083886" cy="6355080"/>
          </a:xfrm>
        </p:spPr>
        <p:txBody>
          <a:bodyPr>
            <a:noAutofit/>
          </a:bodyPr>
          <a:lstStyle/>
          <a:p>
            <a:pPr marL="0" lvl="0" indent="449263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Цели календарно-тематического планирования носят обобщённый характер для всех возрастных групп и включают: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endPara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Times New Roman" pitchFamily="18" charset="0"/>
              <a:cs typeface="Arial" panose="020B0604020202020204" pitchFamily="34" charset="0"/>
            </a:endParaRPr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обеспечение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реализации образовательной программы по всем направлениям учебно-воспитательного процесса для повышения уровня развития дошкольников, соответствующего программным требованиям;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последовательное и систематическое воспитательное воздействие на детей, а также уровень педагогического мастерства педагога, способного проектировать варианты взаимодействия с детьми;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практическое воплощение различных форм и методов работы с детьми;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выбор технических средств обучения, подходящих по целям для конкретного вида деятельности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799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indent="449263" algn="ctr" defTabSz="914400" fontAlgn="base">
              <a:spcAft>
                <a:spcPct val="0"/>
              </a:spcAft>
              <a:tabLst>
                <a:tab pos="457200" algn="l"/>
              </a:tabLst>
            </a:pPr>
            <a:r>
              <a:rPr lang="ru-RU" sz="3100" b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Формы планирования </a:t>
            </a:r>
            <a:r>
              <a:rPr lang="ru-RU" sz="3100" b="1" dirty="0" err="1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воспитательно</a:t>
            </a:r>
            <a:r>
              <a:rPr lang="ru-RU" sz="3100" b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-образовательной деятельности:</a:t>
            </a:r>
            <a:r>
              <a:rPr lang="ru-RU" sz="3200" b="1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Тестовая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Сетевая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Графическая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Компилятивная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2286291"/>
            <a:ext cx="3985260" cy="398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70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indent="449263" algn="ctr" defTabSz="914400" fontAlgn="base">
              <a:spcAft>
                <a:spcPct val="0"/>
              </a:spcAft>
              <a:tabLst>
                <a:tab pos="457200" algn="l"/>
              </a:tabLst>
            </a:pPr>
            <a:r>
              <a:rPr lang="ru-RU" sz="3200" b="1" dirty="0">
                <a:solidFill>
                  <a:prstClr val="black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Календарно-тематическое планирование следует начинать с перспективного (сетки НОД), учитывающего:</a:t>
            </a:r>
            <a:r>
              <a:rPr lang="ru-RU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854036"/>
            <a:ext cx="8596668" cy="318732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максимальной нагрузке на детей;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тематического планирования.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52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038166" cy="1320800"/>
          </a:xfrm>
        </p:spPr>
        <p:txBody>
          <a:bodyPr>
            <a:noAutofit/>
          </a:bodyPr>
          <a:lstStyle/>
          <a:p>
            <a:pPr lvl="0" defTabSz="914400" fontAlgn="base">
              <a:spcAft>
                <a:spcPct val="0"/>
              </a:spcAft>
              <a:tabLst>
                <a:tab pos="457200" algn="l"/>
              </a:tabLst>
            </a:pPr>
            <a:r>
              <a:rPr lang="ru-RU" sz="3200" b="1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Календарно-тематический план включает:</a:t>
            </a:r>
            <a:r>
              <a:rPr lang="ru-RU" sz="32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32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91641"/>
            <a:ext cx="8596668" cy="4349722"/>
          </a:xfrm>
        </p:spPr>
        <p:txBody>
          <a:bodyPr>
            <a:normAutofit/>
          </a:bodyPr>
          <a:lstStyle/>
          <a:p>
            <a:pPr marL="0" lvl="0" indent="0" algn="ju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планирование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утреннего отрезка времени;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планирование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НОД;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планирование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утренней и вечерней прогулок;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планирование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второй половины дня,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планирование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работы с семьёй,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создание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развивающей предметно-пространственной среды. 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460" y="4100975"/>
            <a:ext cx="1931238" cy="234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51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7179" y="548642"/>
            <a:ext cx="8985365" cy="475765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Планирование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воспитательно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-образовательной работы с детьми дошкольного возраста осуществляется в дошкольном образовании через интеграцию всего образовательного процесса, объединяющую образовательные области, разные виды детской деятельности, приёмы и методы в единую систему. Следовательно, педагог планирует свою деятельность, следуя за ребенком, наблюдая за его развитием, за его интересами.</a:t>
            </a:r>
            <a:endParaRPr lang="ru-RU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175" y="3682514"/>
            <a:ext cx="3601825" cy="317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65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СПАСИБО ЗА ВНИМАНИЕ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1097280"/>
            <a:ext cx="633021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6261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</TotalTime>
  <Words>393</Words>
  <Application>Microsoft Office PowerPoint</Application>
  <PresentationFormat>Широкоэкранный</PresentationFormat>
  <Paragraphs>42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Введение</vt:lpstr>
      <vt:lpstr>Презентация PowerPoint</vt:lpstr>
      <vt:lpstr>ЗАДАЧИ ПЛАНИРОВАНИЯ</vt:lpstr>
      <vt:lpstr>Презентация PowerPoint</vt:lpstr>
      <vt:lpstr>Модульное планирование учитывает особенности работы современного дошкольного учреждения и состоит из трех взаимосвязанных разделов:</vt:lpstr>
      <vt:lpstr>Презентация PowerPoint</vt:lpstr>
      <vt:lpstr>Презентация PowerPoint</vt:lpstr>
      <vt:lpstr>Формы планирования воспитательно-образовательной деятельности: </vt:lpstr>
      <vt:lpstr>Календарно-тематическое планирование следует начинать с перспективного (сетки НОД), учитывающего: </vt:lpstr>
      <vt:lpstr>Календарно-тематический план включает: </vt:lpstr>
      <vt:lpstr>Презентация PowerPoint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ASER</dc:creator>
  <cp:lastModifiedBy>ASER</cp:lastModifiedBy>
  <cp:revision>9</cp:revision>
  <dcterms:created xsi:type="dcterms:W3CDTF">2021-12-12T00:07:37Z</dcterms:created>
  <dcterms:modified xsi:type="dcterms:W3CDTF">2021-12-12T01:30:23Z</dcterms:modified>
</cp:coreProperties>
</file>