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CCF97-7BCE-4FD1-BF7E-B8B462D302D9}" type="datetimeFigureOut">
              <a:rPr lang="ru-RU" smtClean="0"/>
              <a:t>17.01.2021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44A1D-9970-45F1-9910-3B9726084C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217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CCF97-7BCE-4FD1-BF7E-B8B462D302D9}" type="datetimeFigureOut">
              <a:rPr lang="ru-RU" smtClean="0"/>
              <a:t>17.01.2021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44A1D-9970-45F1-9910-3B9726084C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52460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CCF97-7BCE-4FD1-BF7E-B8B462D302D9}" type="datetimeFigureOut">
              <a:rPr lang="ru-RU" smtClean="0"/>
              <a:t>17.01.2021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44A1D-9970-45F1-9910-3B9726084C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45650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CCF97-7BCE-4FD1-BF7E-B8B462D302D9}" type="datetimeFigureOut">
              <a:rPr lang="ru-RU" smtClean="0"/>
              <a:t>17.01.2021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44A1D-9970-45F1-9910-3B9726084C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24397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CCF97-7BCE-4FD1-BF7E-B8B462D302D9}" type="datetimeFigureOut">
              <a:rPr lang="ru-RU" smtClean="0"/>
              <a:t>17.01.2021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44A1D-9970-45F1-9910-3B9726084C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1334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CCF97-7BCE-4FD1-BF7E-B8B462D302D9}" type="datetimeFigureOut">
              <a:rPr lang="ru-RU" smtClean="0"/>
              <a:t>17.01.2021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44A1D-9970-45F1-9910-3B9726084C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78227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CCF97-7BCE-4FD1-BF7E-B8B462D302D9}" type="datetimeFigureOut">
              <a:rPr lang="ru-RU" smtClean="0"/>
              <a:t>17.01.2021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44A1D-9970-45F1-9910-3B9726084C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06047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CCF97-7BCE-4FD1-BF7E-B8B462D302D9}" type="datetimeFigureOut">
              <a:rPr lang="ru-RU" smtClean="0"/>
              <a:t>17.01.2021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44A1D-9970-45F1-9910-3B9726084C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79819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CCF97-7BCE-4FD1-BF7E-B8B462D302D9}" type="datetimeFigureOut">
              <a:rPr lang="ru-RU" smtClean="0"/>
              <a:t>17.01.2021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44A1D-9970-45F1-9910-3B9726084C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22478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CCF97-7BCE-4FD1-BF7E-B8B462D302D9}" type="datetimeFigureOut">
              <a:rPr lang="ru-RU" smtClean="0"/>
              <a:t>17.01.2021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44A1D-9970-45F1-9910-3B9726084C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18819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CCF97-7BCE-4FD1-BF7E-B8B462D302D9}" type="datetimeFigureOut">
              <a:rPr lang="ru-RU" smtClean="0"/>
              <a:t>17.01.2021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44A1D-9970-45F1-9910-3B9726084CE2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236104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CCF97-7BCE-4FD1-BF7E-B8B462D302D9}" type="datetimeFigureOut">
              <a:rPr lang="ru-RU" smtClean="0"/>
              <a:t>17.01.2021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44A1D-9970-45F1-9910-3B9726084C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21307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CCF97-7BCE-4FD1-BF7E-B8B462D302D9}" type="datetimeFigureOut">
              <a:rPr lang="ru-RU" smtClean="0"/>
              <a:t>17.01.2021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44A1D-9970-45F1-9910-3B9726084CE2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639899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CCF97-7BCE-4FD1-BF7E-B8B462D302D9}" type="datetimeFigureOut">
              <a:rPr lang="ru-RU" smtClean="0"/>
              <a:t>17.01.2021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44A1D-9970-45F1-9910-3B9726084C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90207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CCF97-7BCE-4FD1-BF7E-B8B462D302D9}" type="datetimeFigureOut">
              <a:rPr lang="ru-RU" smtClean="0"/>
              <a:t>17.01.2021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44A1D-9970-45F1-9910-3B9726084C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60495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CCF97-7BCE-4FD1-BF7E-B8B462D302D9}" type="datetimeFigureOut">
              <a:rPr lang="ru-RU" smtClean="0"/>
              <a:t>17.01.2021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44A1D-9970-45F1-9910-3B9726084C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12137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ACCF97-7BCE-4FD1-BF7E-B8B462D302D9}" type="datetimeFigureOut">
              <a:rPr lang="ru-RU" smtClean="0"/>
              <a:t>17.01.2021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CB44A1D-9970-45F1-9910-3B9726084C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09770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44291" y="110836"/>
            <a:ext cx="329738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Зимняя аппликация «пингвин»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953491" y="1018309"/>
            <a:ext cx="71537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отдельности вырезаем из картона его детали, склеиваем их, а крылья прикрепляем гвоздиками – они получатся подвижными</a:t>
            </a:r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 smtClean="0">
              <a:solidFill>
                <a:srgbClr val="222222"/>
              </a:solidFill>
              <a:latin typeface="Open Sans"/>
            </a:endParaRP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3491" y="1981200"/>
            <a:ext cx="6788727" cy="4752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1084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484089" y="251752"/>
            <a:ext cx="391966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Склеиваем все детали </a:t>
            </a:r>
            <a:r>
              <a:rPr lang="ru-RU" dirty="0" smtClean="0"/>
              <a:t>аппликации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1418" y="609599"/>
            <a:ext cx="5805056" cy="585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230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087726" y="304800"/>
            <a:ext cx="36015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Пингвин может </a:t>
            </a:r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махать крылышком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4873" y="1523999"/>
            <a:ext cx="5036127" cy="5112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085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743200" y="431953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Аппликацию «пингвин» можно сделать используя самый популярный материал для зимнего творчества — вату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4545" y="1524000"/>
            <a:ext cx="4475019" cy="4322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956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31819" y="96982"/>
            <a:ext cx="7412182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Варежки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Или сделать аппликацию в форме зимних аксессуаров – варежек и шапочки. А чтобы они смотрелись еще реалистичней, можно украсить их пушистыми помпонами и меховой опушкой, которую с успехом заменить белая вата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1819" y="1695449"/>
            <a:ext cx="7412182" cy="4996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452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83673" y="360219"/>
            <a:ext cx="330430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Приклеиваем украшения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262" y="1145004"/>
            <a:ext cx="3474720" cy="338543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738255" y="221674"/>
            <a:ext cx="430876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dirty="0" smtClean="0"/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Приклеиваем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вату. Аппликация «варежки» — готова!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8254" y="1145004"/>
            <a:ext cx="4308763" cy="3385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815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454728" y="332509"/>
            <a:ext cx="8021782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Аппликация-маска «Белый медведь»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если оклеить тарелку немного смятыми кусочками папиросной бумаги, получится голова белого медведя. Мордочку ему делаем из одноразового стаканчика. Окрашиваем стаканчик в белый цвет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346" y="1704109"/>
            <a:ext cx="6442364" cy="4973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855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81891" y="235527"/>
            <a:ext cx="854825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Делаем отверстия для глаз. Наносим клей и приклеиваем кусочки бумажки.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436" y="928254"/>
            <a:ext cx="7287491" cy="5541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744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41964" y="431861"/>
            <a:ext cx="50205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Заполняем все пространство кроме носа.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273" y="1094509"/>
            <a:ext cx="6303818" cy="5555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691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75855" y="304801"/>
            <a:ext cx="739832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Приклеиваем нос. Аппликация-маска «белый медведь» — готова!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" y="868680"/>
            <a:ext cx="8046720" cy="5783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259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79</TotalTime>
  <Words>161</Words>
  <Application>Microsoft Office PowerPoint</Application>
  <PresentationFormat>Широкоэкранный</PresentationFormat>
  <Paragraphs>16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Open Sans</vt:lpstr>
      <vt:lpstr>Times New Roman</vt:lpstr>
      <vt:lpstr>Trebuchet MS</vt:lpstr>
      <vt:lpstr>Wingdings 3</vt:lpstr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ASER</dc:creator>
  <cp:lastModifiedBy>ASER</cp:lastModifiedBy>
  <cp:revision>8</cp:revision>
  <dcterms:created xsi:type="dcterms:W3CDTF">2021-01-17T12:32:56Z</dcterms:created>
  <dcterms:modified xsi:type="dcterms:W3CDTF">2021-01-17T13:55:17Z</dcterms:modified>
</cp:coreProperties>
</file>