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2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686" y="1673524"/>
            <a:ext cx="2164270" cy="27821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901796" y="4623758"/>
            <a:ext cx="2510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МКДОУ №100</a:t>
            </a:r>
          </a:p>
          <a:p>
            <a:r>
              <a:rPr lang="ru-RU" dirty="0" smtClean="0"/>
              <a:t>Г. Ростова-на-Дону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906438" y="2242867"/>
            <a:ext cx="5072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</a:t>
            </a:r>
            <a:r>
              <a:rPr lang="ru-RU" sz="2400" dirty="0" smtClean="0"/>
              <a:t>ПОРТФОЛИО ВОСПИТАТЕЛЯ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30892" y="2869432"/>
            <a:ext cx="50637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Моисеенко</a:t>
            </a:r>
          </a:p>
          <a:p>
            <a:r>
              <a:rPr lang="ru-RU" sz="3600" dirty="0" smtClean="0"/>
              <a:t>Марина                                                                       Михайловна 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4626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7147" y="698740"/>
            <a:ext cx="10550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                ОБЩИЕ СВЕДЕНИЯ </a:t>
            </a:r>
            <a:endParaRPr lang="ru-RU" sz="4400" dirty="0"/>
          </a:p>
        </p:txBody>
      </p:sp>
      <p:sp>
        <p:nvSpPr>
          <p:cNvPr id="3" name="Прямоугольник с двумя усеченными противолежащими углами 2"/>
          <p:cNvSpPr/>
          <p:nvPr/>
        </p:nvSpPr>
        <p:spPr>
          <a:xfrm>
            <a:off x="1043796" y="1949569"/>
            <a:ext cx="6167887" cy="681487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Моисеенко Марина Михайловна , 1977 года рождения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96" y="3091089"/>
            <a:ext cx="6181880" cy="6889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96" y="4282740"/>
            <a:ext cx="6181880" cy="688908"/>
          </a:xfrm>
          <a:prstGeom prst="rect">
            <a:avLst/>
          </a:prstGeom>
        </p:spPr>
      </p:pic>
      <p:sp>
        <p:nvSpPr>
          <p:cNvPr id="6" name="Блок-схема: узел 5"/>
          <p:cNvSpPr/>
          <p:nvPr/>
        </p:nvSpPr>
        <p:spPr>
          <a:xfrm>
            <a:off x="595223" y="2139350"/>
            <a:ext cx="301924" cy="301925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23" y="3301436"/>
            <a:ext cx="310923" cy="3109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95" y="4471732"/>
            <a:ext cx="310923" cy="3109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1433" y="3081257"/>
            <a:ext cx="6012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Общий стаж 25 лет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50792" y="4240030"/>
            <a:ext cx="616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Стаж работы в должности воспитатель 25 лет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34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52491" y="750498"/>
            <a:ext cx="4917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ОБРАЗОВАНИЕ </a:t>
            </a:r>
            <a:endParaRPr lang="ru-RU" sz="3200" dirty="0"/>
          </a:p>
        </p:txBody>
      </p:sp>
      <p:sp>
        <p:nvSpPr>
          <p:cNvPr id="3" name="Прямоугольник с двумя усеченными противолежащими углами 2"/>
          <p:cNvSpPr/>
          <p:nvPr/>
        </p:nvSpPr>
        <p:spPr>
          <a:xfrm>
            <a:off x="1199072" y="1449238"/>
            <a:ext cx="9178505" cy="1086928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Педагогический колледж №1 </a:t>
            </a:r>
            <a:r>
              <a:rPr lang="ru-RU" dirty="0" err="1" smtClean="0"/>
              <a:t>г.Ростова</a:t>
            </a:r>
            <a:r>
              <a:rPr lang="ru-RU" dirty="0" smtClean="0"/>
              <a:t>-на-Дону </a:t>
            </a:r>
          </a:p>
          <a:p>
            <a:pPr algn="ctr"/>
            <a:r>
              <a:rPr lang="ru-RU" dirty="0" smtClean="0"/>
              <a:t>Диплом от 26 июня 1996 года</a:t>
            </a:r>
          </a:p>
          <a:p>
            <a:pPr algn="ctr"/>
            <a:r>
              <a:rPr lang="ru-RU" dirty="0" smtClean="0"/>
              <a:t>Присвоена квалификация Воспитатель – руководитель физвоспитания дошкольного учреждения 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95" y="2837062"/>
            <a:ext cx="4917057" cy="33795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684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усеченными противолежащими углами 1"/>
          <p:cNvSpPr/>
          <p:nvPr/>
        </p:nvSpPr>
        <p:spPr>
          <a:xfrm>
            <a:off x="1457864" y="645356"/>
            <a:ext cx="9031108" cy="1020417"/>
          </a:xfrm>
          <a:prstGeom prst="snip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Присвоена квалификация практический психолог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607" y="1928066"/>
            <a:ext cx="2963621" cy="4141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32568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2371" y="871268"/>
            <a:ext cx="967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КУРСЫ ПОВЫШЕНИЯ КВАЛИФИКАЦИИ 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19" y="1980935"/>
            <a:ext cx="5026455" cy="34677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20" y="1980935"/>
            <a:ext cx="4707031" cy="3467758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4157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93" y="1668546"/>
            <a:ext cx="4906964" cy="34502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514" y="1668546"/>
            <a:ext cx="5036459" cy="35845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6550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26" y="1663212"/>
            <a:ext cx="4706844" cy="33793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852" y="1663212"/>
            <a:ext cx="5206312" cy="35020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62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43" y="2352098"/>
            <a:ext cx="5273511" cy="36987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623" y="670444"/>
            <a:ext cx="7042608" cy="24581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002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450" y="1181362"/>
            <a:ext cx="6782093" cy="4795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0880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049" y="666749"/>
            <a:ext cx="5381625" cy="53816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3268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9900" y="771525"/>
            <a:ext cx="5667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Развивающая среда 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1689526"/>
            <a:ext cx="2833967" cy="44064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233" y="1712206"/>
            <a:ext cx="2667989" cy="44504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167" y="1816255"/>
            <a:ext cx="2825173" cy="43464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5778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1183637"/>
            <a:ext cx="7039287" cy="48266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0521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2175" y="561974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Проектная деятельность </a:t>
            </a:r>
            <a:endParaRPr lang="ru-RU" sz="4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35" y="1559723"/>
            <a:ext cx="4601601" cy="45172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5" y="1559723"/>
            <a:ext cx="4543425" cy="45434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936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6150" y="619125"/>
            <a:ext cx="7019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Наши занятия </a:t>
            </a:r>
            <a:endParaRPr lang="ru-RU" sz="4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49" y="1838324"/>
            <a:ext cx="3990975" cy="39909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25" y="1838324"/>
            <a:ext cx="4152900" cy="4152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1510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4" y="1115587"/>
            <a:ext cx="4495801" cy="44708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575" y="1168216"/>
            <a:ext cx="4281487" cy="44181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8565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1059735"/>
            <a:ext cx="4706621" cy="47981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349" y="1447799"/>
            <a:ext cx="4410075" cy="44100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0566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76" y="1241777"/>
            <a:ext cx="4555067" cy="45550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242" y="1385709"/>
            <a:ext cx="4501445" cy="45014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71924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08575" y="491736"/>
            <a:ext cx="31889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Прогулка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592" y="1648968"/>
            <a:ext cx="4166616" cy="41666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136" y="1592580"/>
            <a:ext cx="4279392" cy="4279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67264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7096" y="594360"/>
            <a:ext cx="585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Праздники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042" y="1414427"/>
            <a:ext cx="4675477" cy="46754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1414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2696" y="603504"/>
            <a:ext cx="5239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Кружковая работа 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848" y="1527048"/>
            <a:ext cx="4590288" cy="4590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72396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4221" y="532658"/>
            <a:ext cx="8069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Участие в конкурсах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40" y="1500326"/>
            <a:ext cx="4603072" cy="46030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382" y="1500326"/>
            <a:ext cx="4603072" cy="46030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5978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119" y="914401"/>
            <a:ext cx="4660036" cy="46600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338" y="1127464"/>
            <a:ext cx="4620827" cy="46208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13343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41" y="1097131"/>
            <a:ext cx="4500239" cy="45002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255" y="1053853"/>
            <a:ext cx="4674832" cy="46748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3175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92" y="1008355"/>
            <a:ext cx="4544627" cy="45446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298" y="1091953"/>
            <a:ext cx="4753992" cy="47539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58055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70</TotalTime>
  <Words>76</Words>
  <Application>Microsoft Office PowerPoint</Application>
  <PresentationFormat>Широкоэкранный</PresentationFormat>
  <Paragraphs>22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Century Gothic</vt:lpstr>
      <vt:lpstr>Савон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</dc:creator>
  <cp:lastModifiedBy>Саша</cp:lastModifiedBy>
  <cp:revision>8</cp:revision>
  <dcterms:created xsi:type="dcterms:W3CDTF">2022-03-18T17:13:49Z</dcterms:created>
  <dcterms:modified xsi:type="dcterms:W3CDTF">2022-03-23T07:25:45Z</dcterms:modified>
</cp:coreProperties>
</file>