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70" r:id="rId13"/>
    <p:sldId id="266" r:id="rId14"/>
    <p:sldId id="267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1014" autoAdjust="0"/>
  </p:normalViewPr>
  <p:slideViewPr>
    <p:cSldViewPr snapToGrid="0">
      <p:cViewPr varScale="1">
        <p:scale>
          <a:sx n="46" d="100"/>
          <a:sy n="46" d="100"/>
        </p:scale>
        <p:origin x="1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835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932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914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12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61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589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335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374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601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989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40330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679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3111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596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630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556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3BC6964-9855-4654-A82E-B33314B91CB2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1C917D5-28D5-456D-AA3D-EF85D7F52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3869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357" y="1"/>
            <a:ext cx="8001000" cy="450965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Лето</a:t>
            </a:r>
            <a:r>
              <a:rPr lang="ru-RU" sz="18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— удивительное время года, когда дети могут вдоволь гулять, бегать и прыгать. Именно в этот период много времени дети проводят на свежем воздухе. Поэтому очень важно организовать жизнь дошкольников в детском саду так, чтобы каждый день приносил им что-то такое удивительное, был наполнен интересным познавательным содержанием, эмоционально насыщенным, чтобы воспоминания о летнем времени в детском саду, еще долго вызывали у детей положительные эмоции.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</a:t>
            </a:r>
            <a:r>
              <a:rPr lang="ru-RU" sz="18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работы:</a:t>
            </a:r>
            <a:r>
              <a:rPr lang="ru-RU" sz="18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сохранение и укрепление психического и физического здоровья детей с учетом индивидуальных способностей в летний период.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982" y="3912176"/>
            <a:ext cx="5858885" cy="294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85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351" y="194879"/>
            <a:ext cx="5194050" cy="38982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890" y="2143980"/>
            <a:ext cx="5938019" cy="44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47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157"/>
            <a:ext cx="5938019" cy="4456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981" y="1861111"/>
            <a:ext cx="5938019" cy="445656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16436" y="353291"/>
            <a:ext cx="502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cap="all" dirty="0" smtClean="0">
                <a:ln w="3175" cmpd="sng">
                  <a:noFill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Закаливающие процедуры</a:t>
            </a: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394" y="182880"/>
            <a:ext cx="4701946" cy="4833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5040" y="1153231"/>
            <a:ext cx="5813523" cy="549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45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664"/>
            <a:ext cx="5234941" cy="49642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900" y="1828801"/>
            <a:ext cx="5864609" cy="477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10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149337"/>
            <a:ext cx="4842163" cy="57734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691" y="332509"/>
            <a:ext cx="5943599" cy="559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95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6" y="207818"/>
            <a:ext cx="5811981" cy="59643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032" y="207819"/>
            <a:ext cx="5598968" cy="596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56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972" y="244755"/>
            <a:ext cx="5227302" cy="39231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753" y="2206334"/>
            <a:ext cx="5938019" cy="44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819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607" y="1"/>
            <a:ext cx="3604250" cy="6394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Дидактическая игра</a:t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«Дели на три»</a:t>
            </a: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606" y="639497"/>
            <a:ext cx="4103012" cy="32963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329" y="952496"/>
            <a:ext cx="4296254" cy="322439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869720" y="2"/>
            <a:ext cx="3373244" cy="916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 smtClean="0">
                <a:ln w="3175" cmpd="sng">
                  <a:noFill/>
                </a:ln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Виртуальная экскурсия  «завод для сортировки и переработки мусора»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466" y="3935892"/>
            <a:ext cx="4296254" cy="279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41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509" y="0"/>
            <a:ext cx="9601200" cy="852055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Беседа: Для чего нужно сортировать мусор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509" y="852055"/>
            <a:ext cx="8977746" cy="581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62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81" y="207818"/>
            <a:ext cx="5597236" cy="41979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091" y="2306782"/>
            <a:ext cx="5791200" cy="43434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6435" y="207819"/>
            <a:ext cx="49668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ln w="3175" cmpd="sng">
                  <a:noFill/>
                </a:ln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Развивающая среда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0891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0" y="394855"/>
            <a:ext cx="5091545" cy="58396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873" y="394855"/>
            <a:ext cx="5943599" cy="583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49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09" y="0"/>
            <a:ext cx="5188527" cy="38913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63" y="1579417"/>
            <a:ext cx="6144492" cy="490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45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27" y="893619"/>
            <a:ext cx="8520545" cy="577734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83329" y="2"/>
            <a:ext cx="94141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cap="all" dirty="0" smtClean="0">
                <a:ln w="3175" cmpd="sng">
                  <a:noFill/>
                </a:ln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нас в гостях первоклассники, подарили нам книжки-малышки сделанные своими руками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04510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85" y="1039090"/>
            <a:ext cx="5202116" cy="55903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668" y="1039091"/>
            <a:ext cx="5143500" cy="55903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62744" y="1"/>
            <a:ext cx="6816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smtClean="0">
                <a:ln w="3175" cmpd="sng">
                  <a:noFill/>
                </a:ln>
                <a:solidFill>
                  <a:prstClr val="black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До свидания лето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9358317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77</TotalTime>
  <Words>98</Words>
  <Application>Microsoft Office PowerPoint</Application>
  <PresentationFormat>Широкоэкранный</PresentationFormat>
  <Paragraphs>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Сектор</vt:lpstr>
      <vt:lpstr>Лето — удивительное время года, когда дети могут вдоволь гулять, бегать и прыгать. Именно в этот период много времени дети проводят на свежем воздухе. Поэтому очень важно организовать жизнь дошкольников в детском саду так, чтобы каждый день приносил им что-то такое удивительное, был наполнен интересным познавательным содержанием, эмоционально насыщенным, чтобы воспоминания о летнем времени в детском саду, еще долго вызывали у детей положительные эмоции.  Цель работы: сохранение и укрепление психического и физического здоровья детей с учетом индивидуальных способностей в летний период.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Дидактическая игра  «Дели на три»</vt:lpstr>
      <vt:lpstr>Беседа: Для чего нужно сортировать мусор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ASER</dc:creator>
  <cp:lastModifiedBy>ASER</cp:lastModifiedBy>
  <cp:revision>9</cp:revision>
  <dcterms:created xsi:type="dcterms:W3CDTF">2021-12-12T08:04:38Z</dcterms:created>
  <dcterms:modified xsi:type="dcterms:W3CDTF">2021-12-12T09:22:48Z</dcterms:modified>
</cp:coreProperties>
</file>