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778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769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159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951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40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017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25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0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55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47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58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3AA51-3747-410B-AE75-2373FCE04C95}" type="datetimeFigureOut">
              <a:rPr lang="ru-RU" smtClean="0"/>
              <a:t>02.11.2022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0EF38-6C31-4130-8A88-4EB4B85E2A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74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61206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62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3999" cy="6957392"/>
          </a:xfrm>
        </p:spPr>
      </p:pic>
    </p:spTree>
    <p:extLst>
      <p:ext uri="{BB962C8B-B14F-4D97-AF65-F5344CB8AC3E}">
        <p14:creationId xmlns:p14="http://schemas.microsoft.com/office/powerpoint/2010/main" val="236322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7" y="0"/>
            <a:ext cx="9324528" cy="6858000"/>
          </a:xfrm>
        </p:spPr>
      </p:pic>
    </p:spTree>
    <p:extLst>
      <p:ext uri="{BB962C8B-B14F-4D97-AF65-F5344CB8AC3E}">
        <p14:creationId xmlns:p14="http://schemas.microsoft.com/office/powerpoint/2010/main" val="805622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31"/>
            <a:ext cx="9144000" cy="6842369"/>
          </a:xfrm>
        </p:spPr>
      </p:pic>
    </p:spTree>
    <p:extLst>
      <p:ext uri="{BB962C8B-B14F-4D97-AF65-F5344CB8AC3E}">
        <p14:creationId xmlns:p14="http://schemas.microsoft.com/office/powerpoint/2010/main" val="538975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4296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67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408135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Экран (4:3)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алексей кудрявцев</cp:lastModifiedBy>
  <cp:revision>3</cp:revision>
  <dcterms:created xsi:type="dcterms:W3CDTF">2020-10-05T14:00:46Z</dcterms:created>
  <dcterms:modified xsi:type="dcterms:W3CDTF">2022-11-02T06:03:26Z</dcterms:modified>
</cp:coreProperties>
</file>