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71"/>
  </p:notesMasterIdLst>
  <p:sldIdLst>
    <p:sldId id="364" r:id="rId2"/>
    <p:sldId id="366" r:id="rId3"/>
    <p:sldId id="323" r:id="rId4"/>
    <p:sldId id="294" r:id="rId5"/>
    <p:sldId id="300" r:id="rId6"/>
    <p:sldId id="325" r:id="rId7"/>
    <p:sldId id="298" r:id="rId8"/>
    <p:sldId id="369" r:id="rId9"/>
    <p:sldId id="370" r:id="rId10"/>
    <p:sldId id="327" r:id="rId11"/>
    <p:sldId id="328" r:id="rId12"/>
    <p:sldId id="380" r:id="rId13"/>
    <p:sldId id="342" r:id="rId14"/>
    <p:sldId id="256" r:id="rId15"/>
    <p:sldId id="258" r:id="rId16"/>
    <p:sldId id="315" r:id="rId17"/>
    <p:sldId id="371" r:id="rId18"/>
    <p:sldId id="313" r:id="rId19"/>
    <p:sldId id="316" r:id="rId20"/>
    <p:sldId id="306" r:id="rId21"/>
    <p:sldId id="307" r:id="rId22"/>
    <p:sldId id="317" r:id="rId23"/>
    <p:sldId id="308" r:id="rId24"/>
    <p:sldId id="329" r:id="rId25"/>
    <p:sldId id="318" r:id="rId26"/>
    <p:sldId id="319" r:id="rId27"/>
    <p:sldId id="309" r:id="rId28"/>
    <p:sldId id="331" r:id="rId29"/>
    <p:sldId id="332" r:id="rId30"/>
    <p:sldId id="310" r:id="rId31"/>
    <p:sldId id="333" r:id="rId32"/>
    <p:sldId id="335" r:id="rId33"/>
    <p:sldId id="334" r:id="rId34"/>
    <p:sldId id="314" r:id="rId35"/>
    <p:sldId id="374" r:id="rId36"/>
    <p:sldId id="368" r:id="rId37"/>
    <p:sldId id="338" r:id="rId38"/>
    <p:sldId id="375" r:id="rId39"/>
    <p:sldId id="339" r:id="rId40"/>
    <p:sldId id="260" r:id="rId41"/>
    <p:sldId id="378" r:id="rId42"/>
    <p:sldId id="304" r:id="rId43"/>
    <p:sldId id="287" r:id="rId44"/>
    <p:sldId id="340" r:id="rId45"/>
    <p:sldId id="290" r:id="rId46"/>
    <p:sldId id="373" r:id="rId47"/>
    <p:sldId id="292" r:id="rId48"/>
    <p:sldId id="286" r:id="rId49"/>
    <p:sldId id="285" r:id="rId50"/>
    <p:sldId id="265" r:id="rId51"/>
    <p:sldId id="354" r:id="rId52"/>
    <p:sldId id="345" r:id="rId53"/>
    <p:sldId id="355" r:id="rId54"/>
    <p:sldId id="346" r:id="rId55"/>
    <p:sldId id="356" r:id="rId56"/>
    <p:sldId id="278" r:id="rId57"/>
    <p:sldId id="358" r:id="rId58"/>
    <p:sldId id="276" r:id="rId59"/>
    <p:sldId id="359" r:id="rId60"/>
    <p:sldId id="274" r:id="rId61"/>
    <p:sldId id="360" r:id="rId62"/>
    <p:sldId id="272" r:id="rId63"/>
    <p:sldId id="361" r:id="rId64"/>
    <p:sldId id="270" r:id="rId65"/>
    <p:sldId id="362" r:id="rId66"/>
    <p:sldId id="268" r:id="rId67"/>
    <p:sldId id="363" r:id="rId68"/>
    <p:sldId id="372" r:id="rId69"/>
    <p:sldId id="367" r:id="rId7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D5D312-5679-466B-9DF0-5B02961036C2}" v="68" dt="2022-01-19T07:31:12.9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32" autoAdjust="0"/>
    <p:restoredTop sz="94629" autoAdjust="0"/>
  </p:normalViewPr>
  <p:slideViewPr>
    <p:cSldViewPr snapToGrid="0">
      <p:cViewPr varScale="1">
        <p:scale>
          <a:sx n="81" d="100"/>
          <a:sy n="81" d="100"/>
        </p:scale>
        <p:origin x="21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378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79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80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nv210157@mail.ru" userId="DOVjvO6rg9Da6PG6nZaZtHxvQfDzgOtpApFNumY2qA8=" providerId="None" clId="Web-{50D5D312-5679-466B-9DF0-5B02961036C2}"/>
    <pc:docChg chg="addSld modSld sldOrd">
      <pc:chgData name="nnv210157@mail.ru" userId="DOVjvO6rg9Da6PG6nZaZtHxvQfDzgOtpApFNumY2qA8=" providerId="None" clId="Web-{50D5D312-5679-466B-9DF0-5B02961036C2}" dt="2022-01-19T07:31:12.989" v="63"/>
      <pc:docMkLst>
        <pc:docMk/>
      </pc:docMkLst>
      <pc:sldChg chg="modSp ord">
        <pc:chgData name="nnv210157@mail.ru" userId="DOVjvO6rg9Da6PG6nZaZtHxvQfDzgOtpApFNumY2qA8=" providerId="None" clId="Web-{50D5D312-5679-466B-9DF0-5B02961036C2}" dt="2022-01-19T07:22:26.851" v="4" actId="1076"/>
        <pc:sldMkLst>
          <pc:docMk/>
          <pc:sldMk cId="2486431733" sldId="257"/>
        </pc:sldMkLst>
        <pc:picChg chg="mod">
          <ac:chgData name="nnv210157@mail.ru" userId="DOVjvO6rg9Da6PG6nZaZtHxvQfDzgOtpApFNumY2qA8=" providerId="None" clId="Web-{50D5D312-5679-466B-9DF0-5B02961036C2}" dt="2022-01-19T07:22:26.851" v="4" actId="1076"/>
          <ac:picMkLst>
            <pc:docMk/>
            <pc:sldMk cId="2486431733" sldId="257"/>
            <ac:picMk id="2" creationId="{00000000-0000-0000-0000-000000000000}"/>
          </ac:picMkLst>
        </pc:picChg>
      </pc:sldChg>
      <pc:sldChg chg="modSp ord">
        <pc:chgData name="nnv210157@mail.ru" userId="DOVjvO6rg9Da6PG6nZaZtHxvQfDzgOtpApFNumY2qA8=" providerId="None" clId="Web-{50D5D312-5679-466B-9DF0-5B02961036C2}" dt="2022-01-19T07:23:47.869" v="7" actId="14100"/>
        <pc:sldMkLst>
          <pc:docMk/>
          <pc:sldMk cId="973584498" sldId="258"/>
        </pc:sldMkLst>
        <pc:picChg chg="mod">
          <ac:chgData name="nnv210157@mail.ru" userId="DOVjvO6rg9Da6PG6nZaZtHxvQfDzgOtpApFNumY2qA8=" providerId="None" clId="Web-{50D5D312-5679-466B-9DF0-5B02961036C2}" dt="2022-01-19T07:23:47.869" v="7" actId="14100"/>
          <ac:picMkLst>
            <pc:docMk/>
            <pc:sldMk cId="973584498" sldId="258"/>
            <ac:picMk id="1026" creationId="{00000000-0000-0000-0000-000000000000}"/>
          </ac:picMkLst>
        </pc:picChg>
      </pc:sldChg>
      <pc:sldChg chg="ord">
        <pc:chgData name="nnv210157@mail.ru" userId="DOVjvO6rg9Da6PG6nZaZtHxvQfDzgOtpApFNumY2qA8=" providerId="None" clId="Web-{50D5D312-5679-466B-9DF0-5B02961036C2}" dt="2022-01-19T07:21:55.569" v="0"/>
        <pc:sldMkLst>
          <pc:docMk/>
          <pc:sldMk cId="3795848042" sldId="304"/>
        </pc:sldMkLst>
      </pc:sldChg>
      <pc:sldChg chg="addSp delSp modSp new">
        <pc:chgData name="nnv210157@mail.ru" userId="DOVjvO6rg9Da6PG6nZaZtHxvQfDzgOtpApFNumY2qA8=" providerId="None" clId="Web-{50D5D312-5679-466B-9DF0-5B02961036C2}" dt="2022-01-19T07:27:47.078" v="53" actId="1076"/>
        <pc:sldMkLst>
          <pc:docMk/>
          <pc:sldMk cId="1137267863" sldId="305"/>
        </pc:sldMkLst>
        <pc:picChg chg="add mod">
          <ac:chgData name="nnv210157@mail.ru" userId="DOVjvO6rg9Da6PG6nZaZtHxvQfDzgOtpApFNumY2qA8=" providerId="None" clId="Web-{50D5D312-5679-466B-9DF0-5B02961036C2}" dt="2022-01-19T07:26:33.061" v="9"/>
          <ac:picMkLst>
            <pc:docMk/>
            <pc:sldMk cId="1137267863" sldId="305"/>
            <ac:picMk id="2" creationId="{E533A9DB-FD1E-4BB1-BDF9-0F3EC8D9C175}"/>
          </ac:picMkLst>
        </pc:picChg>
        <pc:picChg chg="add mod">
          <ac:chgData name="nnv210157@mail.ru" userId="DOVjvO6rg9Da6PG6nZaZtHxvQfDzgOtpApFNumY2qA8=" providerId="None" clId="Web-{50D5D312-5679-466B-9DF0-5B02961036C2}" dt="2022-01-19T07:26:35.154" v="10"/>
          <ac:picMkLst>
            <pc:docMk/>
            <pc:sldMk cId="1137267863" sldId="305"/>
            <ac:picMk id="3" creationId="{1EE702EA-198F-4ABA-82E6-FB2BAB84E5D7}"/>
          </ac:picMkLst>
        </pc:picChg>
        <pc:picChg chg="add mod">
          <ac:chgData name="nnv210157@mail.ru" userId="DOVjvO6rg9Da6PG6nZaZtHxvQfDzgOtpApFNumY2qA8=" providerId="None" clId="Web-{50D5D312-5679-466B-9DF0-5B02961036C2}" dt="2022-01-19T07:26:35.170" v="11"/>
          <ac:picMkLst>
            <pc:docMk/>
            <pc:sldMk cId="1137267863" sldId="305"/>
            <ac:picMk id="4" creationId="{3FF34028-DE81-437E-BF4E-40187E7E6DD0}"/>
          </ac:picMkLst>
        </pc:picChg>
        <pc:picChg chg="add mod">
          <ac:chgData name="nnv210157@mail.ru" userId="DOVjvO6rg9Da6PG6nZaZtHxvQfDzgOtpApFNumY2qA8=" providerId="None" clId="Web-{50D5D312-5679-466B-9DF0-5B02961036C2}" dt="2022-01-19T07:26:35.186" v="12"/>
          <ac:picMkLst>
            <pc:docMk/>
            <pc:sldMk cId="1137267863" sldId="305"/>
            <ac:picMk id="5" creationId="{B6283DA8-9600-4A50-A5E5-25B89AE133E5}"/>
          </ac:picMkLst>
        </pc:picChg>
        <pc:picChg chg="add mod">
          <ac:chgData name="nnv210157@mail.ru" userId="DOVjvO6rg9Da6PG6nZaZtHxvQfDzgOtpApFNumY2qA8=" providerId="None" clId="Web-{50D5D312-5679-466B-9DF0-5B02961036C2}" dt="2022-01-19T07:26:35.217" v="13"/>
          <ac:picMkLst>
            <pc:docMk/>
            <pc:sldMk cId="1137267863" sldId="305"/>
            <ac:picMk id="6" creationId="{168C394B-B67B-4F50-9C38-3D3E406DA877}"/>
          </ac:picMkLst>
        </pc:picChg>
        <pc:picChg chg="add mod">
          <ac:chgData name="nnv210157@mail.ru" userId="DOVjvO6rg9Da6PG6nZaZtHxvQfDzgOtpApFNumY2qA8=" providerId="None" clId="Web-{50D5D312-5679-466B-9DF0-5B02961036C2}" dt="2022-01-19T07:26:35.232" v="14"/>
          <ac:picMkLst>
            <pc:docMk/>
            <pc:sldMk cId="1137267863" sldId="305"/>
            <ac:picMk id="7" creationId="{0B729077-09EE-4C63-8D4C-83D157FC3380}"/>
          </ac:picMkLst>
        </pc:picChg>
        <pc:picChg chg="add mod">
          <ac:chgData name="nnv210157@mail.ru" userId="DOVjvO6rg9Da6PG6nZaZtHxvQfDzgOtpApFNumY2qA8=" providerId="None" clId="Web-{50D5D312-5679-466B-9DF0-5B02961036C2}" dt="2022-01-19T07:26:35.264" v="15"/>
          <ac:picMkLst>
            <pc:docMk/>
            <pc:sldMk cId="1137267863" sldId="305"/>
            <ac:picMk id="8" creationId="{09FD59D3-976A-49D8-9D1F-38739E3547B2}"/>
          </ac:picMkLst>
        </pc:picChg>
        <pc:picChg chg="add mod">
          <ac:chgData name="nnv210157@mail.ru" userId="DOVjvO6rg9Da6PG6nZaZtHxvQfDzgOtpApFNumY2qA8=" providerId="None" clId="Web-{50D5D312-5679-466B-9DF0-5B02961036C2}" dt="2022-01-19T07:26:35.279" v="16"/>
          <ac:picMkLst>
            <pc:docMk/>
            <pc:sldMk cId="1137267863" sldId="305"/>
            <ac:picMk id="9" creationId="{70B551CD-7AAA-4B08-A0C7-7421332E5967}"/>
          </ac:picMkLst>
        </pc:picChg>
        <pc:picChg chg="add mod">
          <ac:chgData name="nnv210157@mail.ru" userId="DOVjvO6rg9Da6PG6nZaZtHxvQfDzgOtpApFNumY2qA8=" providerId="None" clId="Web-{50D5D312-5679-466B-9DF0-5B02961036C2}" dt="2022-01-19T07:26:35.295" v="17"/>
          <ac:picMkLst>
            <pc:docMk/>
            <pc:sldMk cId="1137267863" sldId="305"/>
            <ac:picMk id="10" creationId="{2CECA78A-847C-4582-8C5E-1469F24C299C}"/>
          </ac:picMkLst>
        </pc:picChg>
        <pc:picChg chg="add mod">
          <ac:chgData name="nnv210157@mail.ru" userId="DOVjvO6rg9Da6PG6nZaZtHxvQfDzgOtpApFNumY2qA8=" providerId="None" clId="Web-{50D5D312-5679-466B-9DF0-5B02961036C2}" dt="2022-01-19T07:26:35.326" v="18"/>
          <ac:picMkLst>
            <pc:docMk/>
            <pc:sldMk cId="1137267863" sldId="305"/>
            <ac:picMk id="11" creationId="{6BABE7CD-4C22-4909-82FE-8F424F48E9D2}"/>
          </ac:picMkLst>
        </pc:picChg>
        <pc:picChg chg="add mod">
          <ac:chgData name="nnv210157@mail.ru" userId="DOVjvO6rg9Da6PG6nZaZtHxvQfDzgOtpApFNumY2qA8=" providerId="None" clId="Web-{50D5D312-5679-466B-9DF0-5B02961036C2}" dt="2022-01-19T07:26:35.357" v="19"/>
          <ac:picMkLst>
            <pc:docMk/>
            <pc:sldMk cId="1137267863" sldId="305"/>
            <ac:picMk id="12" creationId="{9C714960-422A-4D08-A7BB-C48B42A5F491}"/>
          </ac:picMkLst>
        </pc:picChg>
        <pc:picChg chg="add mod">
          <ac:chgData name="nnv210157@mail.ru" userId="DOVjvO6rg9Da6PG6nZaZtHxvQfDzgOtpApFNumY2qA8=" providerId="None" clId="Web-{50D5D312-5679-466B-9DF0-5B02961036C2}" dt="2022-01-19T07:26:36.764" v="20"/>
          <ac:picMkLst>
            <pc:docMk/>
            <pc:sldMk cId="1137267863" sldId="305"/>
            <ac:picMk id="13" creationId="{FF8FF5C6-9B9C-4F45-8E18-F79A7F74EE76}"/>
          </ac:picMkLst>
        </pc:picChg>
        <pc:picChg chg="add mod">
          <ac:chgData name="nnv210157@mail.ru" userId="DOVjvO6rg9Da6PG6nZaZtHxvQfDzgOtpApFNumY2qA8=" providerId="None" clId="Web-{50D5D312-5679-466B-9DF0-5B02961036C2}" dt="2022-01-19T07:26:36.795" v="21"/>
          <ac:picMkLst>
            <pc:docMk/>
            <pc:sldMk cId="1137267863" sldId="305"/>
            <ac:picMk id="14" creationId="{476C9D02-DD77-4075-AB12-33C61EFD8CA8}"/>
          </ac:picMkLst>
        </pc:picChg>
        <pc:picChg chg="add mod">
          <ac:chgData name="nnv210157@mail.ru" userId="DOVjvO6rg9Da6PG6nZaZtHxvQfDzgOtpApFNumY2qA8=" providerId="None" clId="Web-{50D5D312-5679-466B-9DF0-5B02961036C2}" dt="2022-01-19T07:26:36.826" v="22"/>
          <ac:picMkLst>
            <pc:docMk/>
            <pc:sldMk cId="1137267863" sldId="305"/>
            <ac:picMk id="15" creationId="{1AADC17C-DF72-4B74-BFE6-553121F478CF}"/>
          </ac:picMkLst>
        </pc:picChg>
        <pc:picChg chg="add del mod">
          <ac:chgData name="nnv210157@mail.ru" userId="DOVjvO6rg9Da6PG6nZaZtHxvQfDzgOtpApFNumY2qA8=" providerId="None" clId="Web-{50D5D312-5679-466B-9DF0-5B02961036C2}" dt="2022-01-19T07:27:22.390" v="43"/>
          <ac:picMkLst>
            <pc:docMk/>
            <pc:sldMk cId="1137267863" sldId="305"/>
            <ac:picMk id="16" creationId="{8489C527-2240-4064-B07E-349301746356}"/>
          </ac:picMkLst>
        </pc:picChg>
        <pc:picChg chg="add mod">
          <ac:chgData name="nnv210157@mail.ru" userId="DOVjvO6rg9Da6PG6nZaZtHxvQfDzgOtpApFNumY2qA8=" providerId="None" clId="Web-{50D5D312-5679-466B-9DF0-5B02961036C2}" dt="2022-01-19T07:27:23.218" v="44" actId="1076"/>
          <ac:picMkLst>
            <pc:docMk/>
            <pc:sldMk cId="1137267863" sldId="305"/>
            <ac:picMk id="17" creationId="{D33AACC6-10E5-4A32-998B-33431D8AC887}"/>
          </ac:picMkLst>
        </pc:picChg>
        <pc:picChg chg="add mod">
          <ac:chgData name="nnv210157@mail.ru" userId="DOVjvO6rg9Da6PG6nZaZtHxvQfDzgOtpApFNumY2qA8=" providerId="None" clId="Web-{50D5D312-5679-466B-9DF0-5B02961036C2}" dt="2022-01-19T07:27:30.484" v="48" actId="1076"/>
          <ac:picMkLst>
            <pc:docMk/>
            <pc:sldMk cId="1137267863" sldId="305"/>
            <ac:picMk id="18" creationId="{03C9F4C8-0C6A-4A1C-A429-C7E46BB315A6}"/>
          </ac:picMkLst>
        </pc:picChg>
        <pc:picChg chg="add del mod">
          <ac:chgData name="nnv210157@mail.ru" userId="DOVjvO6rg9Da6PG6nZaZtHxvQfDzgOtpApFNumY2qA8=" providerId="None" clId="Web-{50D5D312-5679-466B-9DF0-5B02961036C2}" dt="2022-01-19T07:27:33.218" v="49"/>
          <ac:picMkLst>
            <pc:docMk/>
            <pc:sldMk cId="1137267863" sldId="305"/>
            <ac:picMk id="19" creationId="{2B9CF58D-BF04-42AB-A65E-4A1D3994D860}"/>
          </ac:picMkLst>
        </pc:picChg>
        <pc:picChg chg="add del mod">
          <ac:chgData name="nnv210157@mail.ru" userId="DOVjvO6rg9Da6PG6nZaZtHxvQfDzgOtpApFNumY2qA8=" providerId="None" clId="Web-{50D5D312-5679-466B-9DF0-5B02961036C2}" dt="2022-01-19T07:27:35.953" v="50"/>
          <ac:picMkLst>
            <pc:docMk/>
            <pc:sldMk cId="1137267863" sldId="305"/>
            <ac:picMk id="20" creationId="{95CD293D-F925-4F16-AA41-02C2F5566D2D}"/>
          </ac:picMkLst>
        </pc:picChg>
        <pc:picChg chg="add mod">
          <ac:chgData name="nnv210157@mail.ru" userId="DOVjvO6rg9Da6PG6nZaZtHxvQfDzgOtpApFNumY2qA8=" providerId="None" clId="Web-{50D5D312-5679-466B-9DF0-5B02961036C2}" dt="2022-01-19T07:27:47.078" v="53" actId="1076"/>
          <ac:picMkLst>
            <pc:docMk/>
            <pc:sldMk cId="1137267863" sldId="305"/>
            <ac:picMk id="21" creationId="{EFF3C518-7971-496B-B1C2-28A780639E7F}"/>
          </ac:picMkLst>
        </pc:picChg>
      </pc:sldChg>
      <pc:sldChg chg="addSp modSp new">
        <pc:chgData name="nnv210157@mail.ru" userId="DOVjvO6rg9Da6PG6nZaZtHxvQfDzgOtpApFNumY2qA8=" providerId="None" clId="Web-{50D5D312-5679-466B-9DF0-5B02961036C2}" dt="2022-01-19T07:31:12.989" v="63"/>
        <pc:sldMkLst>
          <pc:docMk/>
          <pc:sldMk cId="643237100" sldId="306"/>
        </pc:sldMkLst>
        <pc:picChg chg="add mod">
          <ac:chgData name="nnv210157@mail.ru" userId="DOVjvO6rg9Da6PG6nZaZtHxvQfDzgOtpApFNumY2qA8=" providerId="None" clId="Web-{50D5D312-5679-466B-9DF0-5B02961036C2}" dt="2022-01-19T07:29:59.722" v="55"/>
          <ac:picMkLst>
            <pc:docMk/>
            <pc:sldMk cId="643237100" sldId="306"/>
            <ac:picMk id="2" creationId="{9CC92A72-19D1-4AE6-9D3D-F8BC37DAD79D}"/>
          </ac:picMkLst>
        </pc:picChg>
        <pc:picChg chg="add mod">
          <ac:chgData name="nnv210157@mail.ru" userId="DOVjvO6rg9Da6PG6nZaZtHxvQfDzgOtpApFNumY2qA8=" providerId="None" clId="Web-{50D5D312-5679-466B-9DF0-5B02961036C2}" dt="2022-01-19T07:30:01.472" v="56"/>
          <ac:picMkLst>
            <pc:docMk/>
            <pc:sldMk cId="643237100" sldId="306"/>
            <ac:picMk id="3" creationId="{6A9687FE-6165-4AE8-BB40-2D99087DD874}"/>
          </ac:picMkLst>
        </pc:picChg>
        <pc:picChg chg="add mod">
          <ac:chgData name="nnv210157@mail.ru" userId="DOVjvO6rg9Da6PG6nZaZtHxvQfDzgOtpApFNumY2qA8=" providerId="None" clId="Web-{50D5D312-5679-466B-9DF0-5B02961036C2}" dt="2022-01-19T07:30:01.503" v="57"/>
          <ac:picMkLst>
            <pc:docMk/>
            <pc:sldMk cId="643237100" sldId="306"/>
            <ac:picMk id="4" creationId="{67AE3A1D-8067-4EE4-958F-686F1602D5CC}"/>
          </ac:picMkLst>
        </pc:picChg>
        <pc:picChg chg="add mod">
          <ac:chgData name="nnv210157@mail.ru" userId="DOVjvO6rg9Da6PG6nZaZtHxvQfDzgOtpApFNumY2qA8=" providerId="None" clId="Web-{50D5D312-5679-466B-9DF0-5B02961036C2}" dt="2022-01-19T07:30:21.379" v="62" actId="1076"/>
          <ac:picMkLst>
            <pc:docMk/>
            <pc:sldMk cId="643237100" sldId="306"/>
            <ac:picMk id="5" creationId="{42A0BEB0-AFDC-4A1F-8724-10C3621F75FC}"/>
          </ac:picMkLst>
        </pc:picChg>
        <pc:picChg chg="add mod">
          <ac:chgData name="nnv210157@mail.ru" userId="DOVjvO6rg9Da6PG6nZaZtHxvQfDzgOtpApFNumY2qA8=" providerId="None" clId="Web-{50D5D312-5679-466B-9DF0-5B02961036C2}" dt="2022-01-19T07:31:12.989" v="63"/>
          <ac:picMkLst>
            <pc:docMk/>
            <pc:sldMk cId="643237100" sldId="306"/>
            <ac:picMk id="6" creationId="{FC2D6D90-563D-4790-91A0-79ADC1A5650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613CB-FA74-4065-9D1A-15B6032B0F09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B8F66-C8BA-4E56-BFE5-2EBBD6AA84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402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B8F66-C8BA-4E56-BFE5-2EBBD6AA84F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4435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B8F66-C8BA-4E56-BFE5-2EBBD6AA84F7}" type="slidenum">
              <a:rPr lang="ru-RU" smtClean="0"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258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179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680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830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958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753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266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038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20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0239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554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6031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077408A-34BF-4C58-8AC2-DA777FD74483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83D8272-FC4B-4260-A2EF-535F1152C821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2094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15.jpeg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6" Type="http://schemas.openxmlformats.org/officeDocument/2006/relationships/image" Target="../media/image3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12.wma"/><Relationship Id="rId7" Type="http://schemas.openxmlformats.org/officeDocument/2006/relationships/image" Target="../media/image3.png"/><Relationship Id="rId2" Type="http://schemas.microsoft.com/office/2007/relationships/media" Target="../media/media11.mp4"/><Relationship Id="rId1" Type="http://schemas.openxmlformats.org/officeDocument/2006/relationships/video" Target="NULL" TargetMode="External"/><Relationship Id="rId6" Type="http://schemas.openxmlformats.org/officeDocument/2006/relationships/image" Target="../media/image2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2.wma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5" Type="http://schemas.openxmlformats.org/officeDocument/2006/relationships/image" Target="../media/image3.pn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6" Type="http://schemas.openxmlformats.org/officeDocument/2006/relationships/image" Target="../media/image3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5" Type="http://schemas.openxmlformats.org/officeDocument/2006/relationships/image" Target="../media/image3.pn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0.jpeg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9.wma"/><Relationship Id="rId1" Type="http://schemas.microsoft.com/office/2007/relationships/media" Target="../media/media19.wma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wma"/><Relationship Id="rId1" Type="http://schemas.microsoft.com/office/2007/relationships/media" Target="../media/media20.wma"/><Relationship Id="rId6" Type="http://schemas.openxmlformats.org/officeDocument/2006/relationships/image" Target="../media/image37.jpeg"/><Relationship Id="rId5" Type="http://schemas.openxmlformats.org/officeDocument/2006/relationships/image" Target="../media/image3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21.wma"/><Relationship Id="rId1" Type="http://schemas.microsoft.com/office/2007/relationships/media" Target="../media/media21.wma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wma"/><Relationship Id="rId1" Type="http://schemas.microsoft.com/office/2007/relationships/media" Target="../media/media22.wma"/><Relationship Id="rId5" Type="http://schemas.openxmlformats.org/officeDocument/2006/relationships/image" Target="../media/image41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23.wma"/><Relationship Id="rId1" Type="http://schemas.microsoft.com/office/2007/relationships/media" Target="../media/media23.wma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24.wma"/><Relationship Id="rId1" Type="http://schemas.microsoft.com/office/2007/relationships/media" Target="../media/media24.wma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media" Target="../media/media25.wma"/><Relationship Id="rId7" Type="http://schemas.openxmlformats.org/officeDocument/2006/relationships/image" Target="../media/image3.png"/><Relationship Id="rId2" Type="http://schemas.microsoft.com/office/2007/relationships/media" Target="../media/media11.mp4"/><Relationship Id="rId1" Type="http://schemas.openxmlformats.org/officeDocument/2006/relationships/video" Target="NULL" TargetMode="External"/><Relationship Id="rId6" Type="http://schemas.openxmlformats.org/officeDocument/2006/relationships/image" Target="../media/image49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5.wma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wma"/><Relationship Id="rId1" Type="http://schemas.microsoft.com/office/2007/relationships/media" Target="../media/media26.wma"/><Relationship Id="rId6" Type="http://schemas.openxmlformats.org/officeDocument/2006/relationships/image" Target="../media/image51.jpeg"/><Relationship Id="rId5" Type="http://schemas.openxmlformats.org/officeDocument/2006/relationships/image" Target="../media/image3.png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wma"/><Relationship Id="rId1" Type="http://schemas.microsoft.com/office/2007/relationships/media" Target="../media/media27.wma"/><Relationship Id="rId5" Type="http://schemas.openxmlformats.org/officeDocument/2006/relationships/image" Target="../media/image3.png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8.wma"/><Relationship Id="rId2" Type="http://schemas.microsoft.com/office/2007/relationships/media" Target="../media/media28.wma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wma"/><Relationship Id="rId1" Type="http://schemas.microsoft.com/office/2007/relationships/media" Target="../media/media29.wma"/><Relationship Id="rId6" Type="http://schemas.openxmlformats.org/officeDocument/2006/relationships/image" Target="../media/image3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wma"/><Relationship Id="rId1" Type="http://schemas.microsoft.com/office/2007/relationships/media" Target="../media/media30.wma"/><Relationship Id="rId6" Type="http://schemas.openxmlformats.org/officeDocument/2006/relationships/image" Target="../media/image3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1.wma"/><Relationship Id="rId1" Type="http://schemas.microsoft.com/office/2007/relationships/media" Target="../media/media31.wma"/><Relationship Id="rId6" Type="http://schemas.openxmlformats.org/officeDocument/2006/relationships/image" Target="../media/image58.jpeg"/><Relationship Id="rId5" Type="http://schemas.openxmlformats.org/officeDocument/2006/relationships/image" Target="../media/image3.png"/><Relationship Id="rId4" Type="http://schemas.openxmlformats.org/officeDocument/2006/relationships/image" Target="../media/image5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wma"/><Relationship Id="rId1" Type="http://schemas.microsoft.com/office/2007/relationships/media" Target="../media/media32.wma"/><Relationship Id="rId6" Type="http://schemas.openxmlformats.org/officeDocument/2006/relationships/image" Target="../media/image3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media" Target="../media/media33.wma"/><Relationship Id="rId7" Type="http://schemas.openxmlformats.org/officeDocument/2006/relationships/image" Target="../media/image3.png"/><Relationship Id="rId2" Type="http://schemas.microsoft.com/office/2007/relationships/media" Target="../media/media11.mp4"/><Relationship Id="rId1" Type="http://schemas.openxmlformats.org/officeDocument/2006/relationships/video" Target="NULL" TargetMode="External"/><Relationship Id="rId6" Type="http://schemas.openxmlformats.org/officeDocument/2006/relationships/image" Target="../media/image6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3.wma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4.png"/><Relationship Id="rId2" Type="http://schemas.openxmlformats.org/officeDocument/2006/relationships/audio" Target="../media/media34.wma"/><Relationship Id="rId1" Type="http://schemas.microsoft.com/office/2007/relationships/media" Target="../media/media34.wma"/><Relationship Id="rId6" Type="http://schemas.openxmlformats.org/officeDocument/2006/relationships/image" Target="../media/image3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wma"/><Relationship Id="rId1" Type="http://schemas.microsoft.com/office/2007/relationships/media" Target="../media/media35.wma"/><Relationship Id="rId5" Type="http://schemas.openxmlformats.org/officeDocument/2006/relationships/image" Target="../media/image3.png"/><Relationship Id="rId4" Type="http://schemas.openxmlformats.org/officeDocument/2006/relationships/image" Target="../media/image65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media" Target="../media/media37.wma"/><Relationship Id="rId7" Type="http://schemas.openxmlformats.org/officeDocument/2006/relationships/image" Target="../media/image3.png"/><Relationship Id="rId2" Type="http://schemas.openxmlformats.org/officeDocument/2006/relationships/video" Target="../media/media36.mp4"/><Relationship Id="rId1" Type="http://schemas.microsoft.com/office/2007/relationships/media" Target="../media/media36.mp4"/><Relationship Id="rId6" Type="http://schemas.openxmlformats.org/officeDocument/2006/relationships/image" Target="../media/image66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7.wma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wma"/><Relationship Id="rId1" Type="http://schemas.microsoft.com/office/2007/relationships/media" Target="../media/media38.wma"/><Relationship Id="rId5" Type="http://schemas.openxmlformats.org/officeDocument/2006/relationships/image" Target="../media/image3.png"/><Relationship Id="rId4" Type="http://schemas.openxmlformats.org/officeDocument/2006/relationships/image" Target="../media/image6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9.wma"/><Relationship Id="rId1" Type="http://schemas.microsoft.com/office/2007/relationships/media" Target="../media/media39.wma"/><Relationship Id="rId6" Type="http://schemas.openxmlformats.org/officeDocument/2006/relationships/image" Target="../media/image69.jpeg"/><Relationship Id="rId5" Type="http://schemas.openxmlformats.org/officeDocument/2006/relationships/image" Target="../media/image3.png"/><Relationship Id="rId4" Type="http://schemas.openxmlformats.org/officeDocument/2006/relationships/image" Target="../media/image68.pn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media" Target="../media/media41.wma"/><Relationship Id="rId7" Type="http://schemas.openxmlformats.org/officeDocument/2006/relationships/image" Target="../media/image3.png"/><Relationship Id="rId2" Type="http://schemas.openxmlformats.org/officeDocument/2006/relationships/video" Target="../media/media40.mp4"/><Relationship Id="rId1" Type="http://schemas.microsoft.com/office/2007/relationships/media" Target="../media/media40.mp4"/><Relationship Id="rId6" Type="http://schemas.openxmlformats.org/officeDocument/2006/relationships/image" Target="../media/image70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1.wma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2.wma"/><Relationship Id="rId1" Type="http://schemas.microsoft.com/office/2007/relationships/media" Target="../media/media42.wma"/><Relationship Id="rId6" Type="http://schemas.openxmlformats.org/officeDocument/2006/relationships/image" Target="../media/image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3.wma"/><Relationship Id="rId1" Type="http://schemas.microsoft.com/office/2007/relationships/media" Target="../media/media43.wma"/><Relationship Id="rId6" Type="http://schemas.openxmlformats.org/officeDocument/2006/relationships/image" Target="../media/image3.png"/><Relationship Id="rId5" Type="http://schemas.openxmlformats.org/officeDocument/2006/relationships/image" Target="../media/image74.jpeg"/><Relationship Id="rId4" Type="http://schemas.openxmlformats.org/officeDocument/2006/relationships/image" Target="../media/image7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4.wma"/><Relationship Id="rId1" Type="http://schemas.microsoft.com/office/2007/relationships/media" Target="../media/media44.wma"/><Relationship Id="rId6" Type="http://schemas.openxmlformats.org/officeDocument/2006/relationships/image" Target="../media/image3.pn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5.wma"/><Relationship Id="rId1" Type="http://schemas.microsoft.com/office/2007/relationships/media" Target="../media/media45.wma"/><Relationship Id="rId5" Type="http://schemas.openxmlformats.org/officeDocument/2006/relationships/image" Target="../media/image3.png"/><Relationship Id="rId4" Type="http://schemas.openxmlformats.org/officeDocument/2006/relationships/image" Target="../media/image7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6.wma"/><Relationship Id="rId1" Type="http://schemas.microsoft.com/office/2007/relationships/media" Target="../media/media46.wma"/><Relationship Id="rId5" Type="http://schemas.openxmlformats.org/officeDocument/2006/relationships/image" Target="../media/image3.png"/><Relationship Id="rId4" Type="http://schemas.openxmlformats.org/officeDocument/2006/relationships/image" Target="../media/image7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7.wma"/><Relationship Id="rId1" Type="http://schemas.microsoft.com/office/2007/relationships/media" Target="../media/media47.wma"/><Relationship Id="rId5" Type="http://schemas.openxmlformats.org/officeDocument/2006/relationships/image" Target="../media/image3.png"/><Relationship Id="rId4" Type="http://schemas.openxmlformats.org/officeDocument/2006/relationships/image" Target="../media/image7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2.png"/><Relationship Id="rId2" Type="http://schemas.openxmlformats.org/officeDocument/2006/relationships/audio" Target="../media/media48.wma"/><Relationship Id="rId1" Type="http://schemas.microsoft.com/office/2007/relationships/media" Target="../media/media48.wma"/><Relationship Id="rId6" Type="http://schemas.openxmlformats.org/officeDocument/2006/relationships/image" Target="../media/image3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media" Target="../media/media50.wma"/><Relationship Id="rId7" Type="http://schemas.openxmlformats.org/officeDocument/2006/relationships/image" Target="../media/image3.png"/><Relationship Id="rId2" Type="http://schemas.microsoft.com/office/2007/relationships/media" Target="../media/media49.mp4"/><Relationship Id="rId1" Type="http://schemas.openxmlformats.org/officeDocument/2006/relationships/video" Target="NULL" TargetMode="External"/><Relationship Id="rId6" Type="http://schemas.openxmlformats.org/officeDocument/2006/relationships/image" Target="../media/image83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0.wma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1.wma"/><Relationship Id="rId1" Type="http://schemas.microsoft.com/office/2007/relationships/media" Target="../media/media51.wma"/><Relationship Id="rId5" Type="http://schemas.openxmlformats.org/officeDocument/2006/relationships/image" Target="../media/image3.png"/><Relationship Id="rId4" Type="http://schemas.openxmlformats.org/officeDocument/2006/relationships/image" Target="../media/image8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2.wma"/><Relationship Id="rId1" Type="http://schemas.microsoft.com/office/2007/relationships/media" Target="../media/media52.wma"/><Relationship Id="rId6" Type="http://schemas.openxmlformats.org/officeDocument/2006/relationships/image" Target="../media/image86.png"/><Relationship Id="rId5" Type="http://schemas.openxmlformats.org/officeDocument/2006/relationships/image" Target="../media/image3.png"/><Relationship Id="rId4" Type="http://schemas.openxmlformats.org/officeDocument/2006/relationships/image" Target="../media/image85.png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media" Target="../media/media54.mp3"/><Relationship Id="rId7" Type="http://schemas.openxmlformats.org/officeDocument/2006/relationships/image" Target="../media/image3.png"/><Relationship Id="rId2" Type="http://schemas.openxmlformats.org/officeDocument/2006/relationships/audio" Target="../media/media53.wma"/><Relationship Id="rId1" Type="http://schemas.microsoft.com/office/2007/relationships/media" Target="../media/media53.wm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54.mp3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5.wma"/><Relationship Id="rId1" Type="http://schemas.microsoft.com/office/2007/relationships/media" Target="../media/media55.wma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6.wma"/><Relationship Id="rId1" Type="http://schemas.microsoft.com/office/2007/relationships/media" Target="../media/media56.wma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7.wma"/><Relationship Id="rId1" Type="http://schemas.microsoft.com/office/2007/relationships/media" Target="../media/media57.wma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8.wma"/><Relationship Id="rId1" Type="http://schemas.microsoft.com/office/2007/relationships/media" Target="../media/media58.wma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9.wma"/><Relationship Id="rId1" Type="http://schemas.microsoft.com/office/2007/relationships/media" Target="../media/media59.wma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0.wma"/><Relationship Id="rId1" Type="http://schemas.microsoft.com/office/2007/relationships/media" Target="../media/media60.wma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1.wma"/><Relationship Id="rId1" Type="http://schemas.microsoft.com/office/2007/relationships/media" Target="../media/media61.wma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2.wma"/><Relationship Id="rId1" Type="http://schemas.microsoft.com/office/2007/relationships/media" Target="../media/media62.wma"/><Relationship Id="rId4" Type="http://schemas.openxmlformats.org/officeDocument/2006/relationships/image" Target="../media/image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3.wma"/><Relationship Id="rId1" Type="http://schemas.microsoft.com/office/2007/relationships/media" Target="../media/media63.wma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4.wma"/><Relationship Id="rId1" Type="http://schemas.microsoft.com/office/2007/relationships/media" Target="../media/media64.wma"/><Relationship Id="rId4" Type="http://schemas.openxmlformats.org/officeDocument/2006/relationships/image" Target="../media/image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5.wma"/><Relationship Id="rId1" Type="http://schemas.microsoft.com/office/2007/relationships/media" Target="../media/media65.wma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6.wma"/><Relationship Id="rId1" Type="http://schemas.microsoft.com/office/2007/relationships/media" Target="../media/media66.wma"/><Relationship Id="rId4" Type="http://schemas.openxmlformats.org/officeDocument/2006/relationships/image" Target="../media/image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7.wma"/><Relationship Id="rId1" Type="http://schemas.microsoft.com/office/2007/relationships/media" Target="../media/media67.wma"/><Relationship Id="rId4" Type="http://schemas.openxmlformats.org/officeDocument/2006/relationships/image" Target="../media/image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8.wma"/><Relationship Id="rId1" Type="http://schemas.microsoft.com/office/2007/relationships/media" Target="../media/media68.wma"/><Relationship Id="rId4" Type="http://schemas.openxmlformats.org/officeDocument/2006/relationships/image" Target="../media/image3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9.wma"/><Relationship Id="rId1" Type="http://schemas.microsoft.com/office/2007/relationships/media" Target="../media/media69.wma"/><Relationship Id="rId4" Type="http://schemas.openxmlformats.org/officeDocument/2006/relationships/image" Target="../media/image3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0.wma"/><Relationship Id="rId1" Type="http://schemas.microsoft.com/office/2007/relationships/media" Target="../media/media70.wma"/><Relationship Id="rId4" Type="http://schemas.openxmlformats.org/officeDocument/2006/relationships/image" Target="../media/image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1.wma"/><Relationship Id="rId1" Type="http://schemas.microsoft.com/office/2007/relationships/media" Target="../media/media71.wma"/><Relationship Id="rId4" Type="http://schemas.openxmlformats.org/officeDocument/2006/relationships/image" Target="../media/image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2.wma"/><Relationship Id="rId1" Type="http://schemas.microsoft.com/office/2007/relationships/media" Target="../media/media72.wma"/><Relationship Id="rId4" Type="http://schemas.openxmlformats.org/officeDocument/2006/relationships/image" Target="../media/image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3.wma"/><Relationship Id="rId1" Type="http://schemas.microsoft.com/office/2007/relationships/media" Target="../media/media73.wma"/><Relationship Id="rId5" Type="http://schemas.openxmlformats.org/officeDocument/2006/relationships/image" Target="../media/image87.png"/><Relationship Id="rId4" Type="http://schemas.openxmlformats.org/officeDocument/2006/relationships/image" Target="../media/image3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4.wma"/><Relationship Id="rId1" Type="http://schemas.microsoft.com/office/2007/relationships/media" Target="../media/media74.wma"/><Relationship Id="rId5" Type="http://schemas.openxmlformats.org/officeDocument/2006/relationships/image" Target="../media/image3.png"/><Relationship Id="rId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1747" y="788179"/>
            <a:ext cx="3529310" cy="2626533"/>
          </a:xfrm>
        </p:spPr>
        <p:txBody>
          <a:bodyPr/>
          <a:lstStyle/>
          <a:p>
            <a:r>
              <a:rPr lang="ru-RU" sz="4400" b="1" spc="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Распутин</a:t>
            </a:r>
            <a:br>
              <a:rPr lang="ru-RU" sz="4400" b="1" spc="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spc="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spc="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</a:t>
            </a:r>
            <a:r>
              <a:rPr lang="ru-RU" sz="3200" b="1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spc="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Григорьевич</a:t>
            </a:r>
            <a:r>
              <a:rPr lang="ru-RU" sz="3200" b="1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1937 – 2015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5976351" y="120770"/>
            <a:ext cx="4633697" cy="63915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19366" y="3725838"/>
            <a:ext cx="3134072" cy="2676099"/>
          </a:xfrm>
        </p:spPr>
        <p:txBody>
          <a:bodyPr/>
          <a:lstStyle/>
          <a:p>
            <a:pPr lvl="0" algn="ctr">
              <a:lnSpc>
                <a:spcPct val="100000"/>
              </a:lnSpc>
              <a:spcBef>
                <a:spcPts val="0"/>
              </a:spcBef>
              <a:buClr>
                <a:srgbClr val="1CADE4"/>
              </a:buClr>
            </a:pPr>
            <a:r>
              <a:rPr lang="ru-RU" sz="7200" dirty="0">
                <a:solidFill>
                  <a:srgbClr val="0070C0"/>
                </a:solidFill>
              </a:rPr>
              <a:t>85 лет </a:t>
            </a:r>
          </a:p>
          <a:p>
            <a:pPr lvl="0" algn="ctr">
              <a:lnSpc>
                <a:spcPct val="100000"/>
              </a:lnSpc>
              <a:spcBef>
                <a:spcPts val="0"/>
              </a:spcBef>
              <a:buClr>
                <a:srgbClr val="1CADE4"/>
              </a:buClr>
            </a:pPr>
            <a:r>
              <a:rPr lang="ru-RU" sz="4000" dirty="0">
                <a:solidFill>
                  <a:srgbClr val="0070C0"/>
                </a:solidFill>
              </a:rPr>
              <a:t>со дня рождения</a:t>
            </a:r>
          </a:p>
          <a:p>
            <a:endParaRPr lang="ru-RU" dirty="0"/>
          </a:p>
        </p:txBody>
      </p:sp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97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6"/>
    </mc:Choice>
    <mc:Fallback xmlns="">
      <p:transition spd="slow" advTm="8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216" y="269026"/>
            <a:ext cx="9689633" cy="6167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16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84"/>
    </mc:Choice>
    <mc:Fallback xmlns="">
      <p:transition spd="slow" advTm="14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Распутин Валентин Григорьевич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128" y="456900"/>
            <a:ext cx="4374923" cy="43829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2050" name="Picture 2" descr="https://storage.yandexcloud.net/wr4img/467045_i_0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27" y="1098849"/>
            <a:ext cx="3547278" cy="4575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60549" y="5266466"/>
            <a:ext cx="49023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В студенческие </a:t>
            </a:r>
            <a:r>
              <a:rPr lang="ru-RU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годы.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16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43"/>
    </mc:Choice>
    <mc:Fallback xmlns="">
      <p:transition spd="slow" advTm="14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7983" y="3460829"/>
            <a:ext cx="4247159" cy="31812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297" y="112442"/>
            <a:ext cx="4288220" cy="32161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1563" y="140974"/>
            <a:ext cx="6794937" cy="3159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Звук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448517" y="5821744"/>
            <a:ext cx="24190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Дом Распутиных</a:t>
            </a:r>
          </a:p>
          <a:p>
            <a:pPr algn="ctr"/>
            <a:r>
              <a:rPr lang="ru-RU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в с. </a:t>
            </a:r>
            <a:r>
              <a:rPr lang="ru-RU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Аталанка</a:t>
            </a:r>
            <a:r>
              <a:rPr lang="ru-RU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. </a:t>
            </a:r>
            <a:endParaRPr lang="ru-RU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83733" y="230846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Аталанка</a:t>
            </a:r>
            <a:r>
              <a:rPr lang="ru-RU" sz="2400" dirty="0">
                <a:solidFill>
                  <a:schemeClr val="bg1"/>
                </a:solidFill>
                <a:latin typeface="Georgia" panose="02040502050405020303" pitchFamily="18" charset="0"/>
              </a:rPr>
              <a:t>. Ангара, не раз воспетая писателем в рассказах и </a:t>
            </a:r>
            <a:r>
              <a:rPr lang="ru-RU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повестях.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28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21"/>
    </mc:Choice>
    <mc:Fallback xmlns="">
      <p:transition spd="slow" advTm="28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161" y="87923"/>
            <a:ext cx="4289689" cy="29069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3985" y="620989"/>
            <a:ext cx="6322646" cy="4747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638" y="3262712"/>
            <a:ext cx="5087250" cy="3379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23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47"/>
    </mc:Choice>
    <mc:Fallback xmlns="">
      <p:transition spd="slow" advTm="20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4561" y="395473"/>
            <a:ext cx="6877038" cy="4621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867114" y="5268445"/>
            <a:ext cx="77033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Валя Распутин среди учеников начальной школы (в верхнем ряду третий </a:t>
            </a:r>
            <a:r>
              <a:rPr lang="ru-RU" sz="3200" b="1" dirty="0" smtClean="0">
                <a:solidFill>
                  <a:srgbClr val="0070C0"/>
                </a:solidFill>
              </a:rPr>
              <a:t>слева).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44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92"/>
    </mc:Choice>
    <mc:Fallback xmlns="">
      <p:transition spd="slow" advTm="24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19466" t="4229" r="32954" b="5361"/>
          <a:stretch/>
        </p:blipFill>
        <p:spPr>
          <a:xfrm>
            <a:off x="7059827" y="735256"/>
            <a:ext cx="3113903" cy="44319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64980" y="5459970"/>
            <a:ext cx="11306320" cy="57253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Первое здание школы в </a:t>
            </a:r>
            <a:r>
              <a:rPr lang="ru-RU" sz="3200" b="1" dirty="0" err="1" smtClean="0">
                <a:solidFill>
                  <a:srgbClr val="0070C0"/>
                </a:solidFill>
              </a:rPr>
              <a:t>Аталанке</a:t>
            </a:r>
            <a:r>
              <a:rPr lang="ru-RU" sz="3200" b="1" dirty="0" smtClean="0">
                <a:solidFill>
                  <a:srgbClr val="0070C0"/>
                </a:solidFill>
              </a:rPr>
              <a:t>.             Школьные годы.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3074" name="Picture 2" descr="Презентация по литературе на тему: &amp;quot;В.Г.Распутин. Биография&amp;quot;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1" t="7895" r="47146" b="43096"/>
          <a:stretch/>
        </p:blipFill>
        <p:spPr bwMode="auto">
          <a:xfrm>
            <a:off x="580880" y="1044806"/>
            <a:ext cx="5004376" cy="3812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557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92"/>
    </mc:Choice>
    <mc:Fallback xmlns="">
      <p:transition spd="slow" advTm="6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l="51937" t="-537"/>
          <a:stretch/>
        </p:blipFill>
        <p:spPr>
          <a:xfrm>
            <a:off x="7164371" y="500431"/>
            <a:ext cx="3289955" cy="45558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52486" y="5490816"/>
            <a:ext cx="113875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Родители писателя Нина Ивановна и Григорий Никитич </a:t>
            </a:r>
            <a:r>
              <a:rPr lang="ru-RU" sz="28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Распутины.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7653" y="517571"/>
            <a:ext cx="3362439" cy="45386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821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43"/>
    </mc:Choice>
    <mc:Fallback xmlns="">
      <p:transition spd="slow" advTm="47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865" b="18130"/>
          <a:stretch/>
        </p:blipFill>
        <p:spPr bwMode="auto">
          <a:xfrm>
            <a:off x="907830" y="471427"/>
            <a:ext cx="4578570" cy="490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99" t="19783" r="334"/>
          <a:stretch/>
        </p:blipFill>
        <p:spPr bwMode="auto">
          <a:xfrm>
            <a:off x="6237837" y="661311"/>
            <a:ext cx="5332491" cy="480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96688" y="5502542"/>
            <a:ext cx="82315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Класс начальной школы </a:t>
            </a:r>
            <a:r>
              <a:rPr lang="ru-RU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Аталанки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487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22"/>
    </mc:Choice>
    <mc:Fallback xmlns="">
      <p:transition spd="slow" advTm="16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6644" y="531166"/>
            <a:ext cx="6664656" cy="49636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944" y="313037"/>
            <a:ext cx="3907247" cy="6201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633181" y="5560718"/>
            <a:ext cx="74115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Кадр из к/ф «Уроки французского».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8222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86"/>
    </mc:Choice>
    <mc:Fallback xmlns="">
      <p:transition spd="slow" advTm="12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Уроки жизни Валентина Распутина (360p)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06722" end="268221.977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10000" y="1714500"/>
            <a:ext cx="4572000" cy="3429000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9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855"/>
    </mc:Choice>
    <mc:Fallback xmlns="">
      <p:transition spd="slow" advTm="71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1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  <p14:stopEvt time="71836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orage.yandexcloud.net/wr4img/467045_i_0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175" y="389123"/>
            <a:ext cx="4695567" cy="62294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346174" y="2236955"/>
            <a:ext cx="532988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Georgia" panose="02040502050405020303" pitchFamily="18" charset="0"/>
              </a:rPr>
              <a:t>Учительница </a:t>
            </a:r>
            <a:endParaRPr lang="ru-RU" sz="3600" b="1" dirty="0" smtClean="0">
              <a:solidFill>
                <a:srgbClr val="0070C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Лидия </a:t>
            </a:r>
            <a:r>
              <a:rPr lang="ru-RU" sz="3600" b="1" dirty="0">
                <a:solidFill>
                  <a:srgbClr val="0070C0"/>
                </a:solidFill>
                <a:latin typeface="Georgia" panose="02040502050405020303" pitchFamily="18" charset="0"/>
              </a:rPr>
              <a:t>Михайловна Молокова, прототип рассказа </a:t>
            </a:r>
            <a:endParaRPr lang="ru-RU" sz="3600" b="1" dirty="0" smtClean="0">
              <a:solidFill>
                <a:srgbClr val="0070C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«</a:t>
            </a:r>
            <a:r>
              <a:rPr lang="ru-RU" sz="3600" b="1" dirty="0">
                <a:solidFill>
                  <a:srgbClr val="0070C0"/>
                </a:solidFill>
                <a:latin typeface="Georgia" panose="02040502050405020303" pitchFamily="18" charset="0"/>
              </a:rPr>
              <a:t>Уроки французского</a:t>
            </a:r>
            <a:r>
              <a:rPr lang="ru-RU" sz="36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».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05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74"/>
    </mc:Choice>
    <mc:Fallback xmlns="">
      <p:transition spd="slow" advTm="31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911" y="345520"/>
            <a:ext cx="5483883" cy="62965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l="16016" t="388" r="8930"/>
          <a:stretch/>
        </p:blipFill>
        <p:spPr>
          <a:xfrm>
            <a:off x="6946709" y="1310185"/>
            <a:ext cx="4722127" cy="4172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09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92"/>
    </mc:Choice>
    <mc:Fallback xmlns="">
      <p:transition spd="slow" advTm="31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l="46239" t="18659" r="3033" b="25238"/>
          <a:stretch/>
        </p:blipFill>
        <p:spPr>
          <a:xfrm>
            <a:off x="6060830" y="1916723"/>
            <a:ext cx="4900246" cy="363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9102" t="-705" r="7646" b="88217"/>
          <a:stretch/>
        </p:blipFill>
        <p:spPr>
          <a:xfrm>
            <a:off x="2039814" y="234463"/>
            <a:ext cx="8042031" cy="80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2791" t="19021" r="55946" b="1168"/>
          <a:stretch/>
        </p:blipFill>
        <p:spPr>
          <a:xfrm>
            <a:off x="1301262" y="1472223"/>
            <a:ext cx="3985846" cy="51698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347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246"/>
    </mc:Choice>
    <mc:Fallback xmlns="">
      <p:transition spd="slow" advTm="29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Творческий процесс Валентина Распутин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29" y="599978"/>
            <a:ext cx="10711793" cy="5611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58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20"/>
    </mc:Choice>
    <mc:Fallback xmlns="">
      <p:transition spd="slow" advTm="21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0143" y="1238581"/>
            <a:ext cx="2703974" cy="1884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2130" y="3603516"/>
            <a:ext cx="3856507" cy="2569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75424" y="313037"/>
            <a:ext cx="2558626" cy="15745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2" name="Picture 2" descr="https://storage.yandexcloud.net/wr4img/467045_i_01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3" y="221666"/>
            <a:ext cx="5239093" cy="3730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41405" y="4148223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Georgia" panose="02040502050405020303" pitchFamily="18" charset="0"/>
              </a:rPr>
              <a:t>Журналист газеты «Красноярский комсомолец» Валентин Распутин (третий слева) со строителями </a:t>
            </a:r>
            <a:r>
              <a:rPr lang="ru-RU" sz="24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трассы «</a:t>
            </a:r>
            <a:r>
              <a:rPr lang="ru-RU" sz="2400" b="1" dirty="0">
                <a:solidFill>
                  <a:srgbClr val="0070C0"/>
                </a:solidFill>
                <a:latin typeface="Georgia" panose="02040502050405020303" pitchFamily="18" charset="0"/>
              </a:rPr>
              <a:t>Тайшет — Абакан». Первая половина 1960-х гг.</a:t>
            </a:r>
            <a:endParaRPr lang="ru-RU" sz="2400" b="1" dirty="0">
              <a:solidFill>
                <a:srgbClr val="0070C0"/>
              </a:solidFill>
              <a:effectLst/>
              <a:latin typeface="Georgia" panose="02040502050405020303" pitchFamily="18" charset="0"/>
            </a:endParaRPr>
          </a:p>
        </p:txBody>
      </p:sp>
      <p:pic>
        <p:nvPicPr>
          <p:cNvPr id="8" name="Звук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96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52"/>
    </mc:Choice>
    <mc:Fallback xmlns="">
      <p:transition spd="slow" advTm="31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6146" name="Picture 2" descr="https://storage.yandexcloud.net/wr4img/467045_i_0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833" y="1588271"/>
            <a:ext cx="4762500" cy="3543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219" y="290395"/>
            <a:ext cx="4074058" cy="6104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92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14"/>
    </mc:Choice>
    <mc:Fallback xmlns="">
      <p:transition spd="slow" advTm="14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3239" y="1417801"/>
            <a:ext cx="3435985" cy="52919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33135"/>
            <a:ext cx="3694496" cy="4572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31725" y="624999"/>
            <a:ext cx="3134775" cy="47805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0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96"/>
    </mc:Choice>
    <mc:Fallback xmlns="">
      <p:transition spd="slow" advTm="29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471" y="873940"/>
            <a:ext cx="4290246" cy="52642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7170" name="Picture 2" descr="https://storage.yandexcloud.net/wr4img/467045_i_02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829" y="1265083"/>
            <a:ext cx="3699732" cy="4481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72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63"/>
    </mc:Choice>
    <mc:Fallback xmlns="">
      <p:transition spd="slow" advTm="157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текст, человек, мужчина&#10;&#10;Автоматически созданное описание">
            <a:extLst>
              <a:ext uri="{FF2B5EF4-FFF2-40B4-BE49-F238E27FC236}">
                <a16:creationId xmlns:a16="http://schemas.microsoft.com/office/drawing/2014/main" xmlns="" id="{9CC92A72-19D1-4AE6-9D3D-F8BC37DAD7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0" y="2085975"/>
            <a:ext cx="1905000" cy="2686050"/>
          </a:xfrm>
          <a:prstGeom prst="rect">
            <a:avLst/>
          </a:prstGeom>
        </p:spPr>
      </p:pic>
      <p:pic>
        <p:nvPicPr>
          <p:cNvPr id="3" name="Рисунок 3" descr="Изображение выглядит как текст, человек, мужчина&#10;&#10;Автоматически созданное описание">
            <a:extLst>
              <a:ext uri="{FF2B5EF4-FFF2-40B4-BE49-F238E27FC236}">
                <a16:creationId xmlns:a16="http://schemas.microsoft.com/office/drawing/2014/main" xmlns="" id="{6A9687FE-6165-4AE8-BB40-2D99087DD8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0" y="2085975"/>
            <a:ext cx="1905000" cy="2686050"/>
          </a:xfrm>
          <a:prstGeom prst="rect">
            <a:avLst/>
          </a:prstGeom>
        </p:spPr>
      </p:pic>
      <p:pic>
        <p:nvPicPr>
          <p:cNvPr id="4" name="Рисунок 4" descr="Изображение выглядит как текст, человек, мужчина&#10;&#10;Автоматически созданное описание">
            <a:extLst>
              <a:ext uri="{FF2B5EF4-FFF2-40B4-BE49-F238E27FC236}">
                <a16:creationId xmlns:a16="http://schemas.microsoft.com/office/drawing/2014/main" xmlns="" id="{67AE3A1D-8067-4EE4-958F-686F1602D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0" y="2085975"/>
            <a:ext cx="1905000" cy="2686050"/>
          </a:xfrm>
          <a:prstGeom prst="rect">
            <a:avLst/>
          </a:prstGeom>
        </p:spPr>
      </p:pic>
      <p:pic>
        <p:nvPicPr>
          <p:cNvPr id="5" name="Рисунок 5" descr="Изображение выглядит как текст, человек, мужчина&#10;&#10;Автоматически созданное описание">
            <a:extLst>
              <a:ext uri="{FF2B5EF4-FFF2-40B4-BE49-F238E27FC236}">
                <a16:creationId xmlns:a16="http://schemas.microsoft.com/office/drawing/2014/main" xmlns="" id="{42A0BEB0-AFDC-4A1F-8724-10C3621F75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772" y="811418"/>
            <a:ext cx="3147066" cy="4437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xmlns="" id="{FC2D6D90-563D-4790-91A0-79ADC1A565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3726" y="396974"/>
            <a:ext cx="4042701" cy="6064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8315" y="1046171"/>
            <a:ext cx="2806553" cy="39047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Звук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23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15"/>
    </mc:Choice>
    <mc:Fallback xmlns="">
      <p:transition spd="slow" advTm="25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0795" y="464044"/>
            <a:ext cx="4166319" cy="6178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238096" y="3027872"/>
            <a:ext cx="5128404" cy="229462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В. </a:t>
            </a:r>
            <a:r>
              <a:rPr lang="ru-RU" sz="3600" b="1" dirty="0" err="1" smtClean="0">
                <a:solidFill>
                  <a:srgbClr val="0070C0"/>
                </a:solidFill>
              </a:rPr>
              <a:t>Чивилихин</a:t>
            </a:r>
            <a:r>
              <a:rPr lang="ru-RU" sz="3600" b="1" dirty="0" smtClean="0">
                <a:solidFill>
                  <a:srgbClr val="0070C0"/>
                </a:solidFill>
              </a:rPr>
              <a:t>, оценивший рассказы Распутина на Читинском совещании молодых писателей 1965 года.</a:t>
            </a:r>
            <a:endParaRPr lang="ru-RU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90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9"/>
    </mc:Choice>
    <mc:Fallback xmlns="">
      <p:transition spd="slow" advTm="11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r="3240" b="60872"/>
          <a:stretch/>
        </p:blipFill>
        <p:spPr>
          <a:xfrm>
            <a:off x="178592" y="526696"/>
            <a:ext cx="5852380" cy="1677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1054" y="1943100"/>
            <a:ext cx="6096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701" y="3103685"/>
            <a:ext cx="3962400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88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71"/>
    </mc:Choice>
    <mc:Fallback xmlns="">
      <p:transition spd="slow" advTm="28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08" y="3068773"/>
            <a:ext cx="2452387" cy="3470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6295" y="3128439"/>
            <a:ext cx="2283495" cy="35136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/>
          <a:srcRect l="35581" t="2393" r="32879"/>
          <a:stretch/>
        </p:blipFill>
        <p:spPr>
          <a:xfrm>
            <a:off x="8354125" y="722805"/>
            <a:ext cx="3450371" cy="56144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1026" name="Picture 2" descr="Выставка к 80-летию Валентина Распутина открылась в музее-квартире  Достоевского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67" y="230659"/>
            <a:ext cx="7864489" cy="2630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5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11"/>
    </mc:Choice>
    <mc:Fallback xmlns="">
      <p:transition spd="slow" advTm="17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Уроки жизни Валентина Распутина (360p)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09946" end="185127.977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10000" y="1714500"/>
            <a:ext cx="4572000" cy="3429000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25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35"/>
    </mc:Choice>
    <mc:Fallback xmlns="">
      <p:transition spd="slow" advTm="512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10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  <p14:stopEvt time="51202" objId="2"/>
      </p14:showEvt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30732" t="35788" r="31429" b="2722"/>
          <a:stretch/>
        </p:blipFill>
        <p:spPr>
          <a:xfrm>
            <a:off x="710192" y="1564789"/>
            <a:ext cx="3719196" cy="45356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8194" name="Picture 2" descr="https://storage.yandexcloud.net/wr4img/467045_i_02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833" y="536895"/>
            <a:ext cx="6078113" cy="4084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983550" y="4955282"/>
            <a:ext cx="92019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Georgia" panose="02040502050405020303" pitchFamily="18" charset="0"/>
              </a:rPr>
              <a:t>Писатель и читатели — </a:t>
            </a:r>
            <a:endParaRPr lang="ru-RU" sz="3600" b="1" dirty="0" smtClean="0">
              <a:solidFill>
                <a:srgbClr val="0070C0"/>
              </a:solidFill>
              <a:latin typeface="Georgia" panose="02040502050405020303" pitchFamily="18" charset="0"/>
            </a:endParaRPr>
          </a:p>
          <a:p>
            <a:r>
              <a:rPr lang="ru-RU" sz="36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лицом </a:t>
            </a:r>
            <a:r>
              <a:rPr lang="ru-RU" sz="3600" b="1" dirty="0">
                <a:solidFill>
                  <a:srgbClr val="0070C0"/>
                </a:solidFill>
                <a:latin typeface="Georgia" panose="02040502050405020303" pitchFamily="18" charset="0"/>
              </a:rPr>
              <a:t>к лицу…</a:t>
            </a:r>
            <a:endParaRPr lang="ru-RU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37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34"/>
    </mc:Choice>
    <mc:Fallback xmlns="">
      <p:transition spd="slow" advTm="19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storage.yandexcloud.net/wr4img/467045_i_0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432" y="692749"/>
            <a:ext cx="6145427" cy="4719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1127" y="5618799"/>
            <a:ext cx="68275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Georgia" panose="02040502050405020303" pitchFamily="18" charset="0"/>
              </a:rPr>
              <a:t>Наедине с чистым </a:t>
            </a:r>
            <a:r>
              <a:rPr lang="ru-RU" sz="36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листом.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00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43"/>
    </mc:Choice>
    <mc:Fallback xmlns="">
      <p:transition spd="slow" advTm="14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136" y="2652772"/>
            <a:ext cx="10515600" cy="1325563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/>
            </a:r>
            <a:br>
              <a:rPr lang="ru-RU" sz="3600" b="1" dirty="0" smtClean="0">
                <a:solidFill>
                  <a:srgbClr val="002060"/>
                </a:solidFill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«Последний срок»</a:t>
            </a:r>
            <a:b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«Прощание с Матёрой»</a:t>
            </a:r>
            <a:b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«Живи и помни»</a:t>
            </a:r>
            <a:b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«Пожар»</a:t>
            </a:r>
            <a:b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«Дочь Ивана, мать Ивана»</a:t>
            </a:r>
            <a:b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«Уроки французского»</a:t>
            </a:r>
            <a:endParaRPr lang="ru-RU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924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24"/>
    </mc:Choice>
    <mc:Fallback xmlns="">
      <p:transition spd="slow" advTm="11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8549" y="293469"/>
            <a:ext cx="3916046" cy="61262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4126" y="360357"/>
            <a:ext cx="3635592" cy="6059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01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10"/>
    </mc:Choice>
    <mc:Fallback xmlns="">
      <p:transition spd="slow" advTm="17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5070" y="568411"/>
            <a:ext cx="3706079" cy="57853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3877" y="772671"/>
            <a:ext cx="4032629" cy="53768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4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90"/>
    </mc:Choice>
    <mc:Fallback xmlns="">
      <p:transition spd="slow" advTm="21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527" y="4612046"/>
            <a:ext cx="11895825" cy="1325563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«Жизнь – это не только «чёрное» и «белое»,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>
                <a:solidFill>
                  <a:srgbClr val="0070C0"/>
                </a:solidFill>
              </a:rPr>
              <a:t/>
            </a:r>
            <a:br>
              <a:rPr lang="ru-RU" sz="2800" b="1" dirty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 но и бесконечное множество оттенков»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В.Распутин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ru-RU" sz="3200" b="1" dirty="0" smtClean="0">
                <a:solidFill>
                  <a:srgbClr val="0070C0"/>
                </a:solidFill>
              </a:rPr>
              <a:t/>
            </a:r>
            <a:br>
              <a:rPr lang="ru-RU" sz="3200" b="1" dirty="0" smtClean="0">
                <a:solidFill>
                  <a:srgbClr val="0070C0"/>
                </a:solidFill>
              </a:rPr>
            </a:br>
            <a:r>
              <a:rPr lang="ru-RU" sz="3600" b="1" dirty="0" smtClean="0">
                <a:solidFill>
                  <a:srgbClr val="0070C0"/>
                </a:solidFill>
              </a:rPr>
              <a:t/>
            </a:r>
            <a:br>
              <a:rPr lang="ru-RU" sz="3600" b="1" dirty="0" smtClean="0">
                <a:solidFill>
                  <a:srgbClr val="0070C0"/>
                </a:solidFill>
              </a:rPr>
            </a:br>
            <a:endParaRPr lang="ru-RU" sz="3600" b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682" y="287826"/>
            <a:ext cx="5641758" cy="3588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2050" name="Picture 2" descr="Валентин Распутин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3" r="13790"/>
          <a:stretch/>
        </p:blipFill>
        <p:spPr bwMode="auto">
          <a:xfrm>
            <a:off x="6954299" y="529330"/>
            <a:ext cx="4039339" cy="3105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7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45"/>
    </mc:Choice>
    <mc:Fallback xmlns="">
      <p:transition spd="slow" advTm="28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9088" y="612909"/>
            <a:ext cx="3768488" cy="5709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7927" y="451800"/>
            <a:ext cx="4041159" cy="6061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7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71"/>
    </mc:Choice>
    <mc:Fallback xmlns="">
      <p:transition spd="slow" advTm="22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Уроки жизни Валентина Распутина (360p)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02713" end="95433.977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10000" y="1714500"/>
            <a:ext cx="4572000" cy="3429000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63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99"/>
    </mc:Choice>
    <mc:Fallback xmlns="">
      <p:transition spd="slow" advTm="48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79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  <p14:stopEvt time="48083" objId="2"/>
      </p14:showEvt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458439"/>
            <a:ext cx="2852474" cy="33347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8459" y="458439"/>
            <a:ext cx="3591067" cy="5835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5" name="AutoShape 2" descr="Валентин Распутин - Пожар, аудиокниг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211" y="1057214"/>
            <a:ext cx="3161191" cy="46379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687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34"/>
    </mc:Choice>
    <mc:Fallback xmlns="">
      <p:transition spd="slow" advTm="18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9846" y="433754"/>
            <a:ext cx="9144000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9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82"/>
    </mc:Choice>
    <mc:Fallback xmlns="">
      <p:transition spd="slow" advTm="17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аспутин о смысле жизни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10000" y="1714500"/>
            <a:ext cx="4572000" cy="3429000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3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102"/>
    </mc:Choice>
    <mc:Fallback xmlns="">
      <p:transition spd="slow" advTm="88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85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2"/>
        <p14:stopEvt time="88102" objId="2"/>
      </p14:showEvt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2582" t="13305" r="56945" b="3805"/>
          <a:stretch/>
        </p:blipFill>
        <p:spPr>
          <a:xfrm>
            <a:off x="1276709" y="577970"/>
            <a:ext cx="3700732" cy="5684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591908" y="815396"/>
            <a:ext cx="577459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	«</a:t>
            </a:r>
            <a:r>
              <a:rPr lang="ru-RU" sz="36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Постараемся </a:t>
            </a:r>
            <a:r>
              <a:rPr lang="ru-RU" sz="3600" dirty="0">
                <a:solidFill>
                  <a:srgbClr val="0070C0"/>
                </a:solidFill>
                <a:latin typeface="Georgia" panose="02040502050405020303" pitchFamily="18" charset="0"/>
              </a:rPr>
              <a:t>же выжить и на этот раз, держась друг друга, друг другу помогая, спасаясь соборными нравственными </a:t>
            </a:r>
            <a:r>
              <a:rPr lang="ru-RU" sz="36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законами»(В. Распутин).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81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63"/>
    </mc:Choice>
    <mc:Fallback xmlns="">
      <p:transition spd="slow" advTm="11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515" y="3515280"/>
            <a:ext cx="4690230" cy="31268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4098" name="Picture 2" descr="https://storage.yandexcloud.net/wr4img/467045_i_02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45" y="92446"/>
            <a:ext cx="4762500" cy="3152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21378" y="983063"/>
            <a:ext cx="615472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«…</a:t>
            </a:r>
            <a:r>
              <a:rPr lang="ru-RU" sz="3600" dirty="0">
                <a:solidFill>
                  <a:srgbClr val="0070C0"/>
                </a:solidFill>
                <a:latin typeface="Georgia" panose="02040502050405020303" pitchFamily="18" charset="0"/>
              </a:rPr>
              <a:t>всякий раз, когда подхожу я к Байкалу, снова и снова звучит во мне: „Упала Господня мера щедрот Его на землю и превратилась в Байкал“» </a:t>
            </a:r>
            <a:r>
              <a:rPr lang="ru-RU" sz="36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(В</a:t>
            </a:r>
            <a:r>
              <a:rPr lang="ru-RU" sz="3600" dirty="0">
                <a:solidFill>
                  <a:srgbClr val="0070C0"/>
                </a:solidFill>
                <a:latin typeface="Georgia" panose="02040502050405020303" pitchFamily="18" charset="0"/>
              </a:rPr>
              <a:t>. </a:t>
            </a:r>
            <a:r>
              <a:rPr lang="ru-RU" sz="36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Распутин).</a:t>
            </a:r>
            <a:endParaRPr lang="ru-RU" sz="3600" dirty="0">
              <a:solidFill>
                <a:srgbClr val="0070C0"/>
              </a:solidFill>
            </a:endParaRPr>
          </a:p>
          <a:p>
            <a:r>
              <a:rPr lang="ru-RU" sz="36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  </a:t>
            </a:r>
          </a:p>
          <a:p>
            <a:r>
              <a:rPr lang="ru-RU" sz="36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                                                                                                                       			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34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38"/>
    </mc:Choice>
    <mc:Fallback xmlns="">
      <p:transition spd="slow" advTm="137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аспутин о Байкале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10000" y="1714500"/>
            <a:ext cx="4572000" cy="3429000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30"/>
    </mc:Choice>
    <mc:Fallback xmlns="">
      <p:transition spd="slow" advTm="66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75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2"/>
        <p14:stopEvt time="66430" objId="2"/>
      </p14:showEvt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0672" y="231161"/>
            <a:ext cx="6410939" cy="6410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258" y="968584"/>
            <a:ext cx="3143250" cy="5076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3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09"/>
    </mc:Choice>
    <mc:Fallback xmlns="">
      <p:transition spd="slow" advTm="8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601" y="490979"/>
            <a:ext cx="6933941" cy="4929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8" name="Picture 2" descr="https://storage.yandexcloud.net/wr4img/467045_i_0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2453" y="229515"/>
            <a:ext cx="2857500" cy="3609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73616" y="4209744"/>
            <a:ext cx="429855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70C0"/>
                </a:solidFill>
                <a:latin typeface="Georgia" panose="02040502050405020303" pitchFamily="18" charset="0"/>
              </a:rPr>
              <a:t>Светлана Молчанова, ставшая в студенческие годы женой В. </a:t>
            </a:r>
            <a:r>
              <a:rPr lang="ru-RU" sz="32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Распутина.</a:t>
            </a:r>
            <a:endParaRPr lang="ru-RU" sz="3200" dirty="0">
              <a:solidFill>
                <a:srgbClr val="0070C0"/>
              </a:solidFill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86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15"/>
    </mc:Choice>
    <mc:Fallback xmlns="">
      <p:transition spd="slow" advTm="17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orage.yandexcloud.net/wr4img/467045_i_0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53" y="532058"/>
            <a:ext cx="6009921" cy="42430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89447" y="4984292"/>
            <a:ext cx="383149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Мамины уроки 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</a:p>
          <a:p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Серёжи и 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Маруси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storage.yandexcloud.net/wr4img/467045_i_0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044" y="532058"/>
            <a:ext cx="3333750" cy="4867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996642" y="5522901"/>
            <a:ext cx="5033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дочкой Марусей. 1974 г</a:t>
            </a:r>
            <a:r>
              <a:rPr lang="ru-RU" sz="3200" b="1" dirty="0">
                <a:solidFill>
                  <a:srgbClr val="0070C0"/>
                </a:solidFill>
              </a:rPr>
              <a:t>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07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02"/>
    </mc:Choice>
    <mc:Fallback xmlns="">
      <p:transition spd="slow" advTm="176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13872" y="2355012"/>
            <a:ext cx="6662228" cy="2148334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   </a:t>
            </a:r>
            <a:r>
              <a:rPr lang="ru-RU" sz="2800" b="1" dirty="0" smtClean="0">
                <a:solidFill>
                  <a:srgbClr val="0070C0"/>
                </a:solidFill>
              </a:rPr>
              <a:t>Распутин В.Г.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   С </a:t>
            </a:r>
            <a:r>
              <a:rPr lang="ru-RU" sz="2800" b="1" dirty="0">
                <a:solidFill>
                  <a:srgbClr val="0070C0"/>
                </a:solidFill>
              </a:rPr>
              <a:t>дочерью </a:t>
            </a:r>
            <a:r>
              <a:rPr lang="ru-RU" sz="2800" b="1" dirty="0" smtClean="0">
                <a:solidFill>
                  <a:srgbClr val="0070C0"/>
                </a:solidFill>
              </a:rPr>
              <a:t>Марией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   и женой  Светланой </a:t>
            </a:r>
            <a:r>
              <a:rPr lang="ru-RU" sz="2800" b="1" dirty="0" err="1" smtClean="0">
                <a:solidFill>
                  <a:srgbClr val="0070C0"/>
                </a:solidFill>
              </a:rPr>
              <a:t>ивановной</a:t>
            </a:r>
            <a:r>
              <a:rPr lang="ru-RU" sz="2800" b="1" dirty="0" smtClean="0">
                <a:solidFill>
                  <a:srgbClr val="0070C0"/>
                </a:solidFill>
              </a:rPr>
              <a:t>.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797" y="621102"/>
            <a:ext cx="4998982" cy="54113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9652958" y="3008664"/>
            <a:ext cx="94004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84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76"/>
    </mc:Choice>
    <mc:Fallback xmlns="">
      <p:transition spd="slow" advTm="29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torage.yandexcloud.net/wr4img/467045_i_0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356" y="461319"/>
            <a:ext cx="7032234" cy="4472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66086" y="5091481"/>
            <a:ext cx="80730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На даче с сыном Сергеем и его семейством — женой Еленой и детьми Гришей и </a:t>
            </a:r>
            <a:r>
              <a:rPr lang="ru-RU" sz="28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Любой.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8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93"/>
    </mc:Choice>
    <mc:Fallback xmlns="">
      <p:transition spd="slow" advTm="14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1467" y="267904"/>
            <a:ext cx="8239928" cy="6179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73"/>
    </mc:Choice>
    <mc:Fallback xmlns="">
      <p:transition spd="slow" advTm="31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227" y="765003"/>
            <a:ext cx="3909787" cy="2601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2931" y="582487"/>
            <a:ext cx="5572341" cy="371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024" y="3837782"/>
            <a:ext cx="2055073" cy="28043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472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22"/>
    </mc:Choice>
    <mc:Fallback xmlns="">
      <p:transition spd="slow" advTm="206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музей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439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10000" y="1714500"/>
            <a:ext cx="4572000" cy="3429000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44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871"/>
    </mc:Choice>
    <mc:Fallback xmlns="">
      <p:transition spd="slow" advTm="98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969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10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  <p14:playEvt time="97021" objId="3"/>
        <p14:stopEvt time="98871" objId="3"/>
      </p14:showEvt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2662" y="866775"/>
            <a:ext cx="7686675" cy="5124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32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25"/>
    </mc:Choice>
    <mc:Fallback xmlns="">
      <p:transition spd="slow" advTm="20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9546" t="-155" r="14575" b="-1"/>
          <a:stretch/>
        </p:blipFill>
        <p:spPr>
          <a:xfrm>
            <a:off x="1167896" y="1403286"/>
            <a:ext cx="4173648" cy="3894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345" y="317500"/>
            <a:ext cx="4953000" cy="632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55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31"/>
    </mc:Choice>
    <mc:Fallback xmlns="">
      <p:transition spd="slow" advTm="136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7849" y="214075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solidFill>
                  <a:srgbClr val="0070C0"/>
                </a:solidFill>
              </a:rPr>
              <a:t> </a:t>
            </a:r>
            <a:br>
              <a:rPr lang="ru-RU" sz="4900" b="1" dirty="0" smtClean="0">
                <a:solidFill>
                  <a:srgbClr val="0070C0"/>
                </a:solidFill>
              </a:rPr>
            </a:br>
            <a:r>
              <a:rPr lang="ru-RU" sz="4900" b="1" dirty="0">
                <a:solidFill>
                  <a:srgbClr val="0070C0"/>
                </a:solidFill>
              </a:rPr>
              <a:t/>
            </a:r>
            <a:br>
              <a:rPr lang="ru-RU" sz="4900" b="1" dirty="0">
                <a:solidFill>
                  <a:srgbClr val="0070C0"/>
                </a:solidFill>
              </a:rPr>
            </a:br>
            <a:r>
              <a:rPr lang="ru-RU" sz="4900" b="1" dirty="0">
                <a:solidFill>
                  <a:srgbClr val="0070C0"/>
                </a:solidFill>
              </a:rPr>
              <a:t>«</a:t>
            </a:r>
            <a:r>
              <a:rPr lang="ru-RU" sz="4900" b="1" dirty="0" smtClean="0">
                <a:solidFill>
                  <a:srgbClr val="0070C0"/>
                </a:solidFill>
              </a:rPr>
              <a:t>Биография </a:t>
            </a:r>
            <a:r>
              <a:rPr lang="ru-RU" sz="6000" b="1" dirty="0" smtClean="0">
                <a:solidFill>
                  <a:srgbClr val="0070C0"/>
                </a:solidFill>
              </a:rPr>
              <a:t> В.Г.Распутина</a:t>
            </a:r>
            <a:r>
              <a:rPr lang="ru-RU" sz="5300" b="1" dirty="0" smtClean="0">
                <a:solidFill>
                  <a:srgbClr val="0070C0"/>
                </a:solidFill>
              </a:rPr>
              <a:t>»</a:t>
            </a:r>
            <a:r>
              <a:rPr lang="ru-RU" sz="5300" b="1" dirty="0" smtClean="0">
                <a:solidFill>
                  <a:srgbClr val="002060"/>
                </a:solidFill>
              </a:rPr>
              <a:t/>
            </a:r>
            <a:br>
              <a:rPr lang="ru-RU" sz="5300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5" name="dc5dffd9eac55d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14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28"/>
    </mc:Choice>
    <mc:Fallback xmlns="">
      <p:transition spd="slow" advTm="10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20000" numSld="18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84779" y="1213417"/>
            <a:ext cx="839544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1</a:t>
            </a:r>
            <a:r>
              <a:rPr lang="ru-RU" sz="4400" dirty="0"/>
              <a:t>. В каком году родился Валентин Григорьевич Распутин?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1935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1937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1939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1940 г.</a:t>
            </a: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09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69"/>
    </mc:Choice>
    <mc:Fallback xmlns="">
      <p:transition spd="slow" advTm="87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84779" y="1213417"/>
            <a:ext cx="839544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1</a:t>
            </a:r>
            <a:r>
              <a:rPr lang="ru-RU" sz="4400" dirty="0"/>
              <a:t>. В каком году родился Валентин Григорьевич Распутин?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1935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0070C0"/>
                </a:solidFill>
              </a:rPr>
              <a:t>1937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1939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1940 г.</a:t>
            </a: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8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8"/>
    </mc:Choice>
    <mc:Fallback xmlns="">
      <p:transition spd="slow" advTm="2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7693" y="861536"/>
            <a:ext cx="859715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2. На берегу какой реки прошло детство писателя?</a:t>
            </a:r>
          </a:p>
          <a:p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Днепр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Волга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Ангара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Лена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7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75"/>
    </mc:Choice>
    <mc:Fallback xmlns="">
      <p:transition spd="slow" advTm="7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7693" y="861536"/>
            <a:ext cx="859715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2. На берегу какой реки прошло детство писателя?</a:t>
            </a:r>
          </a:p>
          <a:p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Днепр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Волга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0070C0"/>
                </a:solidFill>
              </a:rPr>
              <a:t>Ангара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Лена</a:t>
            </a: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3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8"/>
    </mc:Choice>
    <mc:Fallback xmlns="">
      <p:transition spd="slow" advTm="1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4567" y="878194"/>
            <a:ext cx="811305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3. Кем были родители Валентина Распутина?</a:t>
            </a:r>
          </a:p>
          <a:p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Крестьяне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Военные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Чиновники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Партийные деятели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23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96"/>
    </mc:Choice>
    <mc:Fallback xmlns="">
      <p:transition spd="slow" advTm="87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4567" y="878194"/>
            <a:ext cx="811305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3. Кем были родители Валентина Распутина?</a:t>
            </a:r>
          </a:p>
          <a:p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0070C0"/>
                </a:solidFill>
              </a:rPr>
              <a:t>Крестьяне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Военные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Чиновники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Партийные деятели</a:t>
            </a: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89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8"/>
    </mc:Choice>
    <mc:Fallback xmlns="">
      <p:transition spd="slow" advTm="1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7730" y="1318736"/>
            <a:ext cx="92829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4</a:t>
            </a:r>
            <a:r>
              <a:rPr lang="ru-RU" sz="4000" dirty="0" smtClean="0"/>
              <a:t>. </a:t>
            </a:r>
            <a:r>
              <a:rPr lang="ru-RU" sz="4000" dirty="0"/>
              <a:t>К чему испытывал тягу юный Распутин?</a:t>
            </a:r>
          </a:p>
          <a:p>
            <a:endParaRPr lang="ru-RU" sz="40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000" dirty="0">
                <a:solidFill>
                  <a:srgbClr val="FF0000"/>
                </a:solidFill>
              </a:rPr>
              <a:t>К рисованию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000" dirty="0">
                <a:solidFill>
                  <a:srgbClr val="FF0000"/>
                </a:solidFill>
              </a:rPr>
              <a:t>К музыке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000" dirty="0">
                <a:solidFill>
                  <a:srgbClr val="FF0000"/>
                </a:solidFill>
              </a:rPr>
              <a:t>К танцам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000" dirty="0">
                <a:solidFill>
                  <a:srgbClr val="FF0000"/>
                </a:solidFill>
              </a:rPr>
              <a:t>К </a:t>
            </a:r>
            <a:r>
              <a:rPr lang="ru-RU" sz="4000" dirty="0" smtClean="0">
                <a:solidFill>
                  <a:srgbClr val="FF0000"/>
                </a:solidFill>
              </a:rPr>
              <a:t>чтению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36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47"/>
    </mc:Choice>
    <mc:Fallback xmlns="">
      <p:transition spd="slow" advTm="7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7730" y="1318736"/>
            <a:ext cx="92829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4</a:t>
            </a:r>
            <a:r>
              <a:rPr lang="ru-RU" sz="4000" dirty="0" smtClean="0"/>
              <a:t>. </a:t>
            </a:r>
            <a:r>
              <a:rPr lang="ru-RU" sz="4000" dirty="0"/>
              <a:t>К чему испытывал тягу юный Распутин?</a:t>
            </a:r>
          </a:p>
          <a:p>
            <a:endParaRPr lang="ru-RU" sz="40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000" dirty="0">
                <a:solidFill>
                  <a:srgbClr val="FF0000"/>
                </a:solidFill>
              </a:rPr>
              <a:t>К рисованию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000" dirty="0">
                <a:solidFill>
                  <a:srgbClr val="FF0000"/>
                </a:solidFill>
              </a:rPr>
              <a:t>К музыке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000" dirty="0">
                <a:solidFill>
                  <a:srgbClr val="FF0000"/>
                </a:solidFill>
              </a:rPr>
              <a:t>К танцам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000" dirty="0">
                <a:solidFill>
                  <a:srgbClr val="0070C0"/>
                </a:solidFill>
              </a:rPr>
              <a:t>К </a:t>
            </a:r>
            <a:r>
              <a:rPr lang="ru-RU" sz="4000" dirty="0" smtClean="0">
                <a:solidFill>
                  <a:srgbClr val="0070C0"/>
                </a:solidFill>
              </a:rPr>
              <a:t>чтению</a:t>
            </a:r>
            <a:endParaRPr lang="ru-RU" sz="4000" dirty="0">
              <a:solidFill>
                <a:srgbClr val="0070C0"/>
              </a:solidFill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17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1"/>
    </mc:Choice>
    <mc:Fallback xmlns="">
      <p:transition spd="slow" advTm="2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4373" y="848662"/>
            <a:ext cx="11107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5</a:t>
            </a:r>
            <a:r>
              <a:rPr lang="ru-RU" sz="4400" dirty="0" smtClean="0"/>
              <a:t>. </a:t>
            </a:r>
            <a:r>
              <a:rPr lang="ru-RU" sz="4400" dirty="0"/>
              <a:t>Как называется произведение, в котором Распутин описал годы учебы в районном центре?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«Я забыл спросить у Лешки»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«Деньги для Марии»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«Живи и помни»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«Уроки французского</a:t>
            </a:r>
            <a:r>
              <a:rPr lang="ru-RU" sz="4400" dirty="0" smtClean="0">
                <a:solidFill>
                  <a:srgbClr val="FF0000"/>
                </a:solidFill>
              </a:rPr>
              <a:t>»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23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95"/>
    </mc:Choice>
    <mc:Fallback xmlns="">
      <p:transition spd="slow" advTm="113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4373" y="848662"/>
            <a:ext cx="11107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5</a:t>
            </a:r>
            <a:r>
              <a:rPr lang="ru-RU" sz="4400" dirty="0" smtClean="0"/>
              <a:t>. </a:t>
            </a:r>
            <a:r>
              <a:rPr lang="ru-RU" sz="4400" dirty="0"/>
              <a:t>Как называется произведение, в котором Распутин описал годы учебы в районном центре?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«Я забыл спросить у Лешки»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«Деньги для Марии»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«Живи и помни»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0070C0"/>
                </a:solidFill>
              </a:rPr>
              <a:t>«Уроки французского</a:t>
            </a:r>
            <a:r>
              <a:rPr lang="ru-RU" sz="4400" dirty="0" smtClean="0">
                <a:solidFill>
                  <a:srgbClr val="0070C0"/>
                </a:solidFill>
              </a:rPr>
              <a:t>»</a:t>
            </a:r>
            <a:endParaRPr lang="ru-RU" sz="4400" dirty="0">
              <a:solidFill>
                <a:srgbClr val="0070C0"/>
              </a:solidFill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44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5"/>
    </mc:Choice>
    <mc:Fallback xmlns="">
      <p:transition spd="slow" advTm="2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1108" y="776830"/>
            <a:ext cx="1040802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6</a:t>
            </a:r>
            <a:r>
              <a:rPr lang="ru-RU" sz="4400" dirty="0" smtClean="0"/>
              <a:t>. </a:t>
            </a:r>
            <a:r>
              <a:rPr lang="ru-RU" sz="4400" dirty="0"/>
              <a:t>На какой факультет Иркутского университета поступил Распутин после окончания школы</a:t>
            </a:r>
            <a:r>
              <a:rPr lang="ru-RU" sz="4400" dirty="0" smtClean="0"/>
              <a:t>?</a:t>
            </a:r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Математический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Исторический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Филологический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Археологический</a:t>
            </a:r>
          </a:p>
          <a:p>
            <a:endParaRPr lang="ru-RU" dirty="0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50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74"/>
    </mc:Choice>
    <mc:Fallback xmlns="">
      <p:transition spd="slow" advTm="12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1108" y="776830"/>
            <a:ext cx="1040802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6</a:t>
            </a:r>
            <a:r>
              <a:rPr lang="ru-RU" sz="4400" dirty="0" smtClean="0"/>
              <a:t>. </a:t>
            </a:r>
            <a:r>
              <a:rPr lang="ru-RU" sz="4400" dirty="0"/>
              <a:t>На какой факультет Иркутского университета поступил Распутин после окончания школы</a:t>
            </a:r>
            <a:r>
              <a:rPr lang="ru-RU" sz="4400" dirty="0" smtClean="0"/>
              <a:t>?</a:t>
            </a:r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Математический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Исторический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0070C0"/>
                </a:solidFill>
              </a:rPr>
              <a:t>Филологический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Археологический</a:t>
            </a:r>
          </a:p>
          <a:p>
            <a:endParaRPr lang="ru-RU" dirty="0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63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6"/>
    </mc:Choice>
    <mc:Fallback xmlns="">
      <p:transition spd="slow" advTm="3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5851" y="804909"/>
            <a:ext cx="101525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7</a:t>
            </a:r>
            <a:r>
              <a:rPr lang="ru-RU" sz="4400" dirty="0" smtClean="0"/>
              <a:t>. </a:t>
            </a:r>
            <a:r>
              <a:rPr lang="ru-RU" sz="4400" dirty="0"/>
              <a:t>Какой была первая работа Валентина Григорьевича Распутина?</a:t>
            </a:r>
          </a:p>
          <a:p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Фотокорреспондент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Учитель младших классов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Журналист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Редактор</a:t>
            </a: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62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15"/>
    </mc:Choice>
    <mc:Fallback xmlns="">
      <p:transition spd="slow" advTm="10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5851" y="804909"/>
            <a:ext cx="101525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7</a:t>
            </a:r>
            <a:r>
              <a:rPr lang="ru-RU" sz="4400" dirty="0" smtClean="0"/>
              <a:t>. </a:t>
            </a:r>
            <a:r>
              <a:rPr lang="ru-RU" sz="4400" dirty="0"/>
              <a:t>Какой была первая работа Валентина Григорьевича Распутина?</a:t>
            </a:r>
          </a:p>
          <a:p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Фотокорреспондент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Учитель младших классов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0070C0"/>
                </a:solidFill>
              </a:rPr>
              <a:t>Журналист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Редактор</a:t>
            </a: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2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5"/>
    </mc:Choice>
    <mc:Fallback xmlns="">
      <p:transition spd="slow" advTm="26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7641" y="851085"/>
            <a:ext cx="1048870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8</a:t>
            </a:r>
            <a:r>
              <a:rPr lang="ru-RU" sz="4400" dirty="0" smtClean="0"/>
              <a:t>. </a:t>
            </a:r>
            <a:r>
              <a:rPr lang="ru-RU" sz="4400" dirty="0"/>
              <a:t>После публикации какого произведения Распутин был принят в Союз писателей СССР</a:t>
            </a:r>
            <a:r>
              <a:rPr lang="ru-RU" sz="4400" dirty="0" smtClean="0"/>
              <a:t>?</a:t>
            </a:r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«Деньги для Марии»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«Дочь Ивана, мать Ивана»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«Прощание с Матерой»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«Живи и помни»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48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08"/>
    </mc:Choice>
    <mc:Fallback xmlns="">
      <p:transition spd="slow" advTm="10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7641" y="851085"/>
            <a:ext cx="1048870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8</a:t>
            </a:r>
            <a:r>
              <a:rPr lang="ru-RU" sz="4400" dirty="0" smtClean="0"/>
              <a:t>. </a:t>
            </a:r>
            <a:r>
              <a:rPr lang="ru-RU" sz="4400" dirty="0"/>
              <a:t>После публикации какого произведения Распутин был принят в Союз писателей СССР</a:t>
            </a:r>
            <a:r>
              <a:rPr lang="ru-RU" sz="4400" dirty="0" smtClean="0"/>
              <a:t>?</a:t>
            </a:r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0070C0"/>
                </a:solidFill>
              </a:rPr>
              <a:t>«Деньги для Марии»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«Дочь Ивана, мать Ивана»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«Прощание с Матерой»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«Живи и помни»</a:t>
            </a: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1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2"/>
    </mc:Choice>
    <mc:Fallback xmlns="">
      <p:transition spd="slow" advTm="2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0988" y="763378"/>
            <a:ext cx="10260106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9</a:t>
            </a:r>
            <a:r>
              <a:rPr lang="ru-RU" sz="4400" dirty="0" smtClean="0"/>
              <a:t>. </a:t>
            </a:r>
            <a:r>
              <a:rPr lang="ru-RU" sz="4400" dirty="0"/>
              <a:t>В каком году </a:t>
            </a:r>
            <a:r>
              <a:rPr lang="ru-RU" sz="4400" dirty="0" smtClean="0"/>
              <a:t>умер </a:t>
            </a:r>
            <a:r>
              <a:rPr lang="ru-RU" sz="4400" dirty="0"/>
              <a:t>писатель?</a:t>
            </a:r>
          </a:p>
          <a:p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2010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2012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2015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2017 г.</a:t>
            </a:r>
          </a:p>
          <a:p>
            <a:endParaRPr lang="ru-RU" dirty="0"/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7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71"/>
    </mc:Choice>
    <mc:Fallback xmlns="">
      <p:transition spd="slow" advTm="7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0988" y="763378"/>
            <a:ext cx="10260106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9</a:t>
            </a:r>
            <a:r>
              <a:rPr lang="ru-RU" sz="4400" dirty="0" smtClean="0"/>
              <a:t>. </a:t>
            </a:r>
            <a:r>
              <a:rPr lang="ru-RU" sz="4400" dirty="0"/>
              <a:t>В каком году </a:t>
            </a:r>
            <a:r>
              <a:rPr lang="ru-RU" sz="4400" dirty="0" smtClean="0"/>
              <a:t>умер </a:t>
            </a:r>
            <a:r>
              <a:rPr lang="ru-RU" sz="4400" dirty="0"/>
              <a:t>писатель?</a:t>
            </a:r>
          </a:p>
          <a:p>
            <a:endParaRPr lang="ru-RU" sz="4400" dirty="0"/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2010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2012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0070C0"/>
                </a:solidFill>
              </a:rPr>
              <a:t>2015 г.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4400" dirty="0">
                <a:solidFill>
                  <a:srgbClr val="FF0000"/>
                </a:solidFill>
              </a:rPr>
              <a:t>2017 г.</a:t>
            </a:r>
          </a:p>
          <a:p>
            <a:endParaRPr lang="ru-RU" dirty="0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50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2"/>
    </mc:Choice>
    <mc:Fallback xmlns="">
      <p:transition spd="slow" advTm="2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https://abcsynonym.ru/wp-content/uploads/pisatel-valentin-rasputin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https://abcsynonym.ru/wp-content/uploads/pisatel-valentin-rasputin3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383" y="192082"/>
            <a:ext cx="9606117" cy="6450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913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60"/>
    </mc:Choice>
    <mc:Fallback xmlns="">
      <p:transition spd="slow" advTm="14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numSld="1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3821" y="159056"/>
            <a:ext cx="9313563" cy="6569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43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11"/>
    </mc:Choice>
    <mc:Fallback xmlns="">
      <p:transition spd="slow" advTm="16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6103</TotalTime>
  <Words>608</Words>
  <Application>Microsoft Office PowerPoint</Application>
  <PresentationFormat>Широкоэкранный</PresentationFormat>
  <Paragraphs>135</Paragraphs>
  <Slides>69</Slides>
  <Notes>2</Notes>
  <HiddenSlides>0</HiddenSlides>
  <MMClips>76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8" baseType="lpstr">
      <vt:lpstr>Calibri</vt:lpstr>
      <vt:lpstr>Georgia</vt:lpstr>
      <vt:lpstr>Monotype Corsiva</vt:lpstr>
      <vt:lpstr>Times New Roman</vt:lpstr>
      <vt:lpstr>Tw Cen MT</vt:lpstr>
      <vt:lpstr>Tw Cen MT Condensed</vt:lpstr>
      <vt:lpstr>Wingdings</vt:lpstr>
      <vt:lpstr>Wingdings 3</vt:lpstr>
      <vt:lpstr>Интеграл</vt:lpstr>
      <vt:lpstr>Распутин  Валентин Григорьевич  1937 – 2015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«Последний срок»  «Прощание с Матёрой»  «Живи и помни»  «Пожар»  «Дочь Ивана, мать Ивана»  «Уроки французского»</vt:lpstr>
      <vt:lpstr>Презентация PowerPoint</vt:lpstr>
      <vt:lpstr>Презентация PowerPoint</vt:lpstr>
      <vt:lpstr>«Жизнь – это не только «чёрное» и «белое»,   но и бесконечное множество оттенков» (В.Распутин).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Распутин В.Г.     С дочерью Марией    и женой  Светланой ивановной.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«Биография  В.Г.Распутина»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Ученик</dc:creator>
  <cp:lastModifiedBy>Пользователь Windows</cp:lastModifiedBy>
  <cp:revision>154</cp:revision>
  <dcterms:created xsi:type="dcterms:W3CDTF">2021-12-22T04:29:28Z</dcterms:created>
  <dcterms:modified xsi:type="dcterms:W3CDTF">2022-02-21T06:05:11Z</dcterms:modified>
</cp:coreProperties>
</file>