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A3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35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18.03.2022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18.03.2022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18.03.2022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18.03.2022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18.03.2022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1700808"/>
            <a:ext cx="5723468" cy="4608512"/>
          </a:xfrm>
        </p:spPr>
        <p:txBody>
          <a:bodyPr>
            <a:normAutofit/>
          </a:bodyPr>
          <a:lstStyle/>
          <a:p>
            <a:pPr algn="r"/>
            <a:r>
              <a:rPr lang="ru-RU" i="1" dirty="0" err="1" smtClean="0">
                <a:solidFill>
                  <a:schemeClr val="tx1"/>
                </a:solidFill>
              </a:rPr>
              <a:t>Сукач</a:t>
            </a:r>
            <a:r>
              <a:rPr lang="ru-RU" i="1" dirty="0" smtClean="0">
                <a:solidFill>
                  <a:schemeClr val="tx1"/>
                </a:solidFill>
              </a:rPr>
              <a:t> Алина,</a:t>
            </a:r>
            <a:br>
              <a:rPr lang="ru-RU" i="1" dirty="0" smtClean="0">
                <a:solidFill>
                  <a:schemeClr val="tx1"/>
                </a:solidFill>
              </a:rPr>
            </a:br>
            <a:r>
              <a:rPr lang="ru-RU" i="1" dirty="0" smtClean="0">
                <a:solidFill>
                  <a:schemeClr val="tx1"/>
                </a:solidFill>
              </a:rPr>
              <a:t>7б класс.</a:t>
            </a:r>
            <a:br>
              <a:rPr lang="ru-RU" i="1" dirty="0" smtClean="0">
                <a:solidFill>
                  <a:schemeClr val="tx1"/>
                </a:solidFill>
              </a:rPr>
            </a:br>
            <a:r>
              <a:rPr lang="ru-RU" i="1" dirty="0" smtClean="0">
                <a:solidFill>
                  <a:schemeClr val="tx1"/>
                </a:solidFill>
              </a:rPr>
              <a:t>Номинация- </a:t>
            </a:r>
            <a:br>
              <a:rPr lang="ru-RU" i="1" dirty="0" smtClean="0">
                <a:solidFill>
                  <a:schemeClr val="tx1"/>
                </a:solidFill>
              </a:rPr>
            </a:br>
            <a:r>
              <a:rPr lang="ru-RU" i="1" dirty="0" smtClean="0">
                <a:solidFill>
                  <a:schemeClr val="tx1"/>
                </a:solidFill>
              </a:rPr>
              <a:t>«Платье мечты»</a:t>
            </a:r>
            <a:br>
              <a:rPr lang="ru-RU" i="1" dirty="0" smtClean="0">
                <a:solidFill>
                  <a:schemeClr val="tx1"/>
                </a:solidFill>
              </a:rPr>
            </a:br>
            <a:r>
              <a:rPr lang="ru-RU" i="1" dirty="0"/>
              <a:t/>
            </a:r>
            <a:br>
              <a:rPr lang="ru-RU" i="1" dirty="0"/>
            </a:br>
            <a:r>
              <a:rPr lang="ru-RU" sz="2400" dirty="0" smtClean="0"/>
              <a:t>Руководители:</a:t>
            </a:r>
            <a:br>
              <a:rPr lang="ru-RU" sz="2400" dirty="0" smtClean="0"/>
            </a:br>
            <a:r>
              <a:rPr lang="ru-RU" sz="2400" dirty="0" err="1" smtClean="0"/>
              <a:t>Шаршина</a:t>
            </a:r>
            <a:r>
              <a:rPr lang="ru-RU" sz="2400" dirty="0" smtClean="0"/>
              <a:t> </a:t>
            </a:r>
            <a:r>
              <a:rPr lang="ru-RU" sz="2400" smtClean="0"/>
              <a:t>Галина Валерьевна, ЗДВР;</a:t>
            </a:r>
            <a:r>
              <a:rPr lang="ru-RU" sz="2400" smtClean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err="1" smtClean="0"/>
              <a:t>Щадная</a:t>
            </a:r>
            <a:r>
              <a:rPr lang="ru-RU" sz="2400" dirty="0" smtClean="0"/>
              <a:t> Ирина Геннадьевна, учитель ПТО; Максимова Ирина Андреевна, учитель ПТО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548680"/>
            <a:ext cx="5712179" cy="792088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 КГОБУ Уссурийская КШ</a:t>
            </a:r>
            <a:endParaRPr lang="ru-RU" sz="24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shkol\Desktop\для конкурсов\21-22\мода из комода\13a90949-a97a-478c-a856-3ef9ab8c7d7a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836" y="980728"/>
            <a:ext cx="2280337" cy="304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09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9888" y="332656"/>
            <a:ext cx="7467600" cy="9409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Творческий проект </a:t>
            </a:r>
            <a:br>
              <a:rPr lang="ru-RU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«Костюм для дискотеки»</a:t>
            </a:r>
            <a:endParaRPr lang="ru-RU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69888" y="1268760"/>
            <a:ext cx="7467600" cy="4873752"/>
          </a:xfrm>
        </p:spPr>
        <p:txBody>
          <a:bodyPr/>
          <a:lstStyle/>
          <a:p>
            <a:r>
              <a:rPr lang="ru-RU" sz="2000" dirty="0" smtClean="0"/>
              <a:t>Цель моей работы: сшить из трех старых, не нужных вещей (шелковое платье и джинсы) новый костюм для школьной дискотеки.</a:t>
            </a:r>
          </a:p>
          <a:p>
            <a:endParaRPr lang="ru-RU" sz="2000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2050" name="Picture 2" descr="C:\Users\shkol\Desktop\для конкурсов\21-22\мода из комода\5c240c82-ce99-4bb2-8d21-264f6a94898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76872"/>
            <a:ext cx="5512048" cy="412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74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467600" cy="648072"/>
          </a:xfrm>
        </p:spPr>
        <p:txBody>
          <a:bodyPr/>
          <a:lstStyle/>
          <a:p>
            <a:pPr algn="ctr"/>
            <a:r>
              <a:rPr lang="ru-RU" dirty="0" smtClean="0"/>
              <a:t>Передо мной стояли задачи: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908720"/>
            <a:ext cx="7467600" cy="4873752"/>
          </a:xfrm>
        </p:spPr>
        <p:txBody>
          <a:bodyPr/>
          <a:lstStyle/>
          <a:p>
            <a:r>
              <a:rPr lang="ru-RU" dirty="0" smtClean="0"/>
              <a:t>Научиться переделывать, перешивать старую одежду в новую, чтобы сохранить свое любимое платье.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C:\Users\shkol\Desktop\для конкурсов\21-22\мода из комода\951f950e-138d-4380-9902-f46b604f5a1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96382"/>
            <a:ext cx="3456383" cy="462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49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3568" y="476672"/>
            <a:ext cx="7467600" cy="4873752"/>
          </a:xfrm>
        </p:spPr>
        <p:txBody>
          <a:bodyPr/>
          <a:lstStyle/>
          <a:p>
            <a:r>
              <a:rPr lang="ru-RU" dirty="0" smtClean="0"/>
              <a:t>Не затратив много средств выглядеть на дискотеке стильно, отличаться от всех.</a:t>
            </a:r>
          </a:p>
          <a:p>
            <a:r>
              <a:rPr lang="ru-RU" dirty="0" smtClean="0"/>
              <a:t>Сократить количество мусора для сохранения окружающей среды.</a:t>
            </a:r>
            <a:endParaRPr lang="ru-RU" dirty="0"/>
          </a:p>
        </p:txBody>
      </p:sp>
      <p:pic>
        <p:nvPicPr>
          <p:cNvPr id="4098" name="Picture 2" descr="C:\Users\shkol\Desktop\для конкурсов\21-22\мода из комода\6657fc15-5b04-42b0-9b3e-0bc81a2cac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393" y="2276872"/>
            <a:ext cx="5176251" cy="3872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54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4" r="16334"/>
          <a:stretch>
            <a:fillRect/>
          </a:stretch>
        </p:blipFill>
        <p:spPr>
          <a:xfrm>
            <a:off x="323528" y="764704"/>
            <a:ext cx="5056584" cy="5618426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300192" y="620688"/>
            <a:ext cx="2520280" cy="4956048"/>
          </a:xfrm>
        </p:spPr>
        <p:txBody>
          <a:bodyPr/>
          <a:lstStyle/>
          <a:p>
            <a:endParaRPr lang="ru-RU" sz="2000" dirty="0" smtClean="0"/>
          </a:p>
          <a:p>
            <a:r>
              <a:rPr lang="ru-RU" sz="2000" dirty="0" smtClean="0"/>
              <a:t>1.Подготовить старые вещи </a:t>
            </a:r>
            <a:r>
              <a:rPr lang="ru-RU" sz="2000" dirty="0"/>
              <a:t>к </a:t>
            </a:r>
            <a:r>
              <a:rPr lang="ru-RU" sz="2000" dirty="0" smtClean="0"/>
              <a:t>работе.</a:t>
            </a:r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2.Придумать и сконструировать костюм.</a:t>
            </a:r>
          </a:p>
          <a:p>
            <a:endParaRPr lang="ru-RU" sz="2000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4294967295"/>
          </p:nvPr>
        </p:nvSpPr>
        <p:spPr>
          <a:xfrm>
            <a:off x="0" y="274638"/>
            <a:ext cx="5638800" cy="6327775"/>
          </a:xfrm>
        </p:spPr>
        <p:txBody>
          <a:bodyPr/>
          <a:lstStyle/>
          <a:p>
            <a:r>
              <a:rPr lang="ru-RU" dirty="0"/>
              <a:t>Я составила план действий: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52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4" r="16334"/>
          <a:stretch>
            <a:fillRect/>
          </a:stretch>
        </p:blipFill>
        <p:spPr>
          <a:xfrm>
            <a:off x="179511" y="260649"/>
            <a:ext cx="3606285" cy="400698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76256" y="230896"/>
            <a:ext cx="2160240" cy="4956048"/>
          </a:xfrm>
        </p:spPr>
        <p:txBody>
          <a:bodyPr>
            <a:normAutofit/>
          </a:bodyPr>
          <a:lstStyle/>
          <a:p>
            <a:endParaRPr lang="ru-RU" sz="2000" dirty="0" smtClean="0"/>
          </a:p>
          <a:p>
            <a:r>
              <a:rPr lang="ru-RU" sz="2000" dirty="0" smtClean="0"/>
              <a:t>3. </a:t>
            </a:r>
            <a:r>
              <a:rPr lang="ru-RU" sz="2000" smtClean="0"/>
              <a:t>Сшить </a:t>
            </a:r>
            <a:r>
              <a:rPr lang="ru-RU" sz="2000" dirty="0" smtClean="0"/>
              <a:t>юбку и жилетку.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4. Примерить, внести исправления.</a:t>
            </a:r>
            <a:endParaRPr lang="ru-RU" sz="2000" dirty="0"/>
          </a:p>
        </p:txBody>
      </p:sp>
      <p:pic>
        <p:nvPicPr>
          <p:cNvPr id="5122" name="Picture 2" descr="C:\Users\shkol\Desktop\для конкурсов\21-22\мода из комода\27207eb2-d9e9-470b-9fe4-960a9c258a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797" y="2731806"/>
            <a:ext cx="3063878" cy="409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8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6444208" y="274320"/>
            <a:ext cx="2376264" cy="6107008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smtClean="0"/>
              <a:t>5. Представить готовый результат.</a:t>
            </a:r>
            <a:r>
              <a:rPr lang="ru-RU" sz="2000" dirty="0"/>
              <a:t> </a:t>
            </a:r>
            <a:endParaRPr lang="ru-RU" sz="2000" dirty="0" smtClean="0"/>
          </a:p>
          <a:p>
            <a:r>
              <a:rPr lang="ru-RU" sz="2000" dirty="0" smtClean="0"/>
              <a:t>В </a:t>
            </a:r>
            <a:r>
              <a:rPr lang="ru-RU" sz="2000" dirty="0"/>
              <a:t>итоге у меня получился костюм из двух предметов- юбка и жилет. </a:t>
            </a:r>
          </a:p>
          <a:p>
            <a:r>
              <a:rPr lang="ru-RU" sz="2000" dirty="0"/>
              <a:t>Жилет выполнен из джинсовой ткани.</a:t>
            </a:r>
          </a:p>
          <a:p>
            <a:r>
              <a:rPr lang="ru-RU" sz="2000" dirty="0"/>
              <a:t>Юбка – комбинированная. Из двух видов ткани: шелковой и джинсовой. С украшением на  джинсовых вставках элементами из той же шёлковой ткани 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76672"/>
            <a:ext cx="4536504" cy="6063832"/>
          </a:xfrm>
        </p:spPr>
      </p:pic>
    </p:spTree>
    <p:extLst>
      <p:ext uri="{BB962C8B-B14F-4D97-AF65-F5344CB8AC3E}">
        <p14:creationId xmlns:p14="http://schemas.microsoft.com/office/powerpoint/2010/main" val="252773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228184" y="274320"/>
            <a:ext cx="2736304" cy="4983480"/>
          </a:xfrm>
        </p:spPr>
        <p:txBody>
          <a:bodyPr>
            <a:noAutofit/>
          </a:bodyPr>
          <a:lstStyle/>
          <a:p>
            <a:r>
              <a:rPr lang="ru-RU" sz="2400" dirty="0"/>
              <a:t>Вывод: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2200" dirty="0"/>
              <a:t>Костюм мне нравится. Он получился стильным. Поэтому, думаю, что с задачей я справилась.</a:t>
            </a:r>
            <a:br>
              <a:rPr lang="ru-RU" sz="2200" dirty="0"/>
            </a:br>
            <a:r>
              <a:rPr lang="ru-RU" sz="2200" dirty="0"/>
              <a:t>А для создания целого образа я добавила украшения и кепку.</a:t>
            </a:r>
            <a:br>
              <a:rPr lang="ru-RU" sz="2200" dirty="0"/>
            </a:br>
            <a:r>
              <a:rPr lang="ru-RU" sz="2200" dirty="0"/>
              <a:t> И на дискотеке мой наряд был лучшим!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304800" y="116632"/>
            <a:ext cx="5923384" cy="648533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Моё дефиле</a:t>
            </a:r>
          </a:p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Сукач-Алина-_Уссурийская-КШ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89495" y="764704"/>
            <a:ext cx="2714140" cy="482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0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2123728" y="1556792"/>
            <a:ext cx="6172200" cy="1894362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345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246</TotalTime>
  <Words>161</Words>
  <Application>Microsoft Office PowerPoint</Application>
  <PresentationFormat>Экран (4:3)</PresentationFormat>
  <Paragraphs>39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Сукач Алина, 7б класс. Номинация-  «Платье мечты»  Руководители: Шаршина Галина Валерьевна, ЗДВР;  Щадная Ирина Геннадьевна, учитель ПТО; Максимова Ирина Андреевна, учитель ПТО</vt:lpstr>
      <vt:lpstr>Творческий проект  «Костюм для дискотеки»</vt:lpstr>
      <vt:lpstr>Передо мной стояли задачи: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Сукач Алина, 7б класс. Руководитель: Щадная Ирина Геннадьевна, учитель технолгии; Максимова ирина Андреевна</dc:title>
  <dc:creator>shkola</dc:creator>
  <cp:lastModifiedBy>shkola17-1@yandex.ru</cp:lastModifiedBy>
  <cp:revision>17</cp:revision>
  <dcterms:created xsi:type="dcterms:W3CDTF">2022-03-17T22:03:57Z</dcterms:created>
  <dcterms:modified xsi:type="dcterms:W3CDTF">2022-03-18T02:25:22Z</dcterms:modified>
</cp:coreProperties>
</file>