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57" r:id="rId7"/>
  </p:sldIdLst>
  <p:sldSz cx="9144000" cy="5143500" type="screen16x9"/>
  <p:notesSz cx="6858000" cy="9144000"/>
  <p:embeddedFontLst>
    <p:embeddedFont>
      <p:font typeface="Caveat" charset="0"/>
      <p:regular r:id="rId9"/>
      <p:bold r:id="rId10"/>
    </p:embeddedFont>
    <p:embeddedFont>
      <p:font typeface="Quicksand" charset="0"/>
      <p:regular r:id="rId11"/>
      <p:bold r:id="rId12"/>
    </p:embeddedFont>
    <p:embeddedFont>
      <p:font typeface="Bree Serif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-269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af2a121733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af2a121733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f2a12173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af2a12173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f2a12173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af2a12173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af2a121733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af2a121733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f2a12173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f2a12173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F8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rgbClr val="1155CC"/>
                </a:solidFill>
              </a:rPr>
              <a:t>День рождения информатики</a:t>
            </a:r>
            <a:endParaRPr b="1" i="1">
              <a:solidFill>
                <a:srgbClr val="1155CC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153575" y="4320125"/>
            <a:ext cx="7323600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i="1">
                <a:solidFill>
                  <a:srgbClr val="351C75"/>
                </a:solidFill>
              </a:rPr>
              <a:t>Совместная презентация 11 класса</a:t>
            </a:r>
            <a:endParaRPr sz="1500" b="1" i="1">
              <a:solidFill>
                <a:srgbClr val="351C75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52761">
            <a:off x="-120649" y="2427600"/>
            <a:ext cx="2476501" cy="2476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slow" p14:dur="1000">
        <p:pus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1123675" y="416475"/>
            <a:ext cx="5597100" cy="11877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Поздравление от </a:t>
            </a:r>
            <a:r>
              <a:rPr lang="ru" b="1" i="1" u="sng"/>
              <a:t>НАС </a:t>
            </a:r>
            <a:r>
              <a:rPr lang="ru"/>
              <a:t>-                       </a:t>
            </a:r>
            <a:r>
              <a:rPr lang="ru" b="1" i="1" u="sng"/>
              <a:t>ПАНКОВ</a:t>
            </a:r>
            <a:endParaRPr b="1" i="1" u="sng"/>
          </a:p>
        </p:txBody>
      </p:sp>
      <p:sp>
        <p:nvSpPr>
          <p:cNvPr id="71" name="Google Shape;71;p15"/>
          <p:cNvSpPr/>
          <p:nvPr/>
        </p:nvSpPr>
        <p:spPr>
          <a:xfrm>
            <a:off x="8227250" y="1553900"/>
            <a:ext cx="828000" cy="869400"/>
          </a:xfrm>
          <a:prstGeom prst="heart">
            <a:avLst/>
          </a:prstGeom>
          <a:solidFill>
            <a:srgbClr val="6DFF7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6545175" y="355125"/>
            <a:ext cx="2513100" cy="1310400"/>
          </a:xfrm>
          <a:prstGeom prst="verticalScroll">
            <a:avLst>
              <a:gd name="adj" fmla="val 1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ПОЗДРАВЛЯЕМ!!!!</a:t>
            </a: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7686675" y="2486050"/>
            <a:ext cx="1371600" cy="1187700"/>
          </a:xfrm>
          <a:prstGeom prst="smileyFace">
            <a:avLst>
              <a:gd name="adj" fmla="val -4653"/>
            </a:avLst>
          </a:prstGeom>
          <a:solidFill>
            <a:srgbClr val="00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/>
          <p:nvPr/>
        </p:nvSpPr>
        <p:spPr>
          <a:xfrm rot="3065620">
            <a:off x="303195" y="46626"/>
            <a:ext cx="1818488" cy="1805697"/>
          </a:xfrm>
          <a:prstGeom prst="pie">
            <a:avLst>
              <a:gd name="adj1" fmla="val 0"/>
              <a:gd name="adj2" fmla="val 16200000"/>
            </a:avLst>
          </a:prstGeom>
          <a:solidFill>
            <a:srgbClr val="C002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/>
          <p:nvPr/>
        </p:nvSpPr>
        <p:spPr>
          <a:xfrm>
            <a:off x="2228850" y="1898200"/>
            <a:ext cx="1371600" cy="1114500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solidFill>
            <a:srgbClr val="C27BA0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veat"/>
                <a:ea typeface="Caveat"/>
                <a:cs typeface="Caveat"/>
                <a:sym typeface="Caveat"/>
              </a:rPr>
              <a:t>Группа 3 Поздравление </a:t>
            </a:r>
            <a:endParaRPr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311700" y="1193050"/>
            <a:ext cx="8520600" cy="3416400"/>
          </a:xfrm>
          <a:prstGeom prst="rect">
            <a:avLst/>
          </a:prstGeom>
          <a:solidFill>
            <a:srgbClr val="EAD1DC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3C78D8"/>
                </a:solidFill>
                <a:latin typeface="Quicksand"/>
                <a:ea typeface="Quicksand"/>
                <a:cs typeface="Quicksand"/>
                <a:sym typeface="Quicksand"/>
              </a:rPr>
              <a:t>С Днем Информатики!</a:t>
            </a:r>
            <a:endParaRPr b="1">
              <a:solidFill>
                <a:srgbClr val="3C78D8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>
              <a:highlight>
                <a:srgbClr val="F4CCCC"/>
              </a:highlight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highlight>
                <a:srgbClr val="00FFFF"/>
              </a:highlight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2000250" y="1800625"/>
            <a:ext cx="5143500" cy="24021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1AB1DE"/>
                </a:solidFill>
                <a:latin typeface="Courier New"/>
                <a:ea typeface="Courier New"/>
                <a:cs typeface="Courier New"/>
                <a:sym typeface="Courier New"/>
              </a:rPr>
              <a:t>День информатики сегодня! </a:t>
            </a:r>
            <a:endParaRPr b="1">
              <a:solidFill>
                <a:srgbClr val="1AB1D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1AB1DE"/>
                </a:solidFill>
                <a:latin typeface="Courier New"/>
                <a:ea typeface="Courier New"/>
                <a:cs typeface="Courier New"/>
                <a:sym typeface="Courier New"/>
              </a:rPr>
              <a:t>Желаем мы, чтоб все сбылось,</a:t>
            </a:r>
            <a:endParaRPr b="1">
              <a:solidFill>
                <a:srgbClr val="1AB1D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1AB1DE"/>
                </a:solidFill>
                <a:latin typeface="Courier New"/>
                <a:ea typeface="Courier New"/>
                <a:cs typeface="Courier New"/>
                <a:sym typeface="Courier New"/>
              </a:rPr>
              <a:t>Чтобы не глючил бы компьютер</a:t>
            </a:r>
            <a:endParaRPr b="1">
              <a:solidFill>
                <a:srgbClr val="1AB1D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1AB1DE"/>
                </a:solidFill>
                <a:latin typeface="Courier New"/>
                <a:ea typeface="Courier New"/>
                <a:cs typeface="Courier New"/>
                <a:sym typeface="Courier New"/>
              </a:rPr>
              <a:t>И что б в программах все срослось!</a:t>
            </a:r>
            <a:endParaRPr b="1">
              <a:solidFill>
                <a:srgbClr val="1AB1DE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7702700" y="1467775"/>
            <a:ext cx="677400" cy="4641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652350" y="1379975"/>
            <a:ext cx="625500" cy="4584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7838800" y="3500075"/>
            <a:ext cx="541800" cy="4527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/>
          <p:nvPr/>
        </p:nvSpPr>
        <p:spPr>
          <a:xfrm>
            <a:off x="878150" y="2457400"/>
            <a:ext cx="682500" cy="4527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1881775" y="1568913"/>
            <a:ext cx="545700" cy="3387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7677625" y="2458850"/>
            <a:ext cx="414000" cy="3345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6648925" y="1593225"/>
            <a:ext cx="545700" cy="4470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/>
          <p:nvPr/>
        </p:nvSpPr>
        <p:spPr>
          <a:xfrm>
            <a:off x="2170300" y="4152425"/>
            <a:ext cx="417000" cy="330300"/>
          </a:xfrm>
          <a:prstGeom prst="star4">
            <a:avLst>
              <a:gd name="adj" fmla="val 1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6"/>
          <p:cNvSpPr/>
          <p:nvPr/>
        </p:nvSpPr>
        <p:spPr>
          <a:xfrm>
            <a:off x="6787025" y="3717550"/>
            <a:ext cx="913200" cy="765300"/>
          </a:xfrm>
          <a:prstGeom prst="star6">
            <a:avLst>
              <a:gd name="adj" fmla="val 28868"/>
              <a:gd name="hf" fmla="val 11547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rgbClr val="3C78D8"/>
                </a:solidFill>
              </a:rPr>
              <a:t>63</a:t>
            </a:r>
            <a:endParaRPr b="1" i="1">
              <a:solidFill>
                <a:srgbClr val="3C78D8"/>
              </a:solidFill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50" y="2631600"/>
            <a:ext cx="2402099" cy="2402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Поздравление от 2 группы</a:t>
            </a:r>
            <a:endParaRPr/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3">
            <a:alphaModFix/>
          </a:blip>
          <a:srcRect l="6803" t="-1480" b="1479"/>
          <a:stretch/>
        </p:blipFill>
        <p:spPr>
          <a:xfrm>
            <a:off x="-105400" y="-889725"/>
            <a:ext cx="10589325" cy="62513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днем Рождения, наука. </a:t>
            </a:r>
            <a:endParaRPr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здорово, что ты, информатика, сегодня родилась. Благодаря тебе мы можем увлекательно проводить время и в старости нам не будет скучно. Желаем счастья, здоровья, успеха в личной жизни.  </a:t>
            </a:r>
            <a:endParaRPr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Бородеев Никита, Зайков Георгий, Калинин Влад, Кручинин Глеб. </a:t>
            </a:r>
            <a:endParaRPr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86593">
            <a:off x="6875750" y="2902926"/>
            <a:ext cx="2225074" cy="2428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88542">
            <a:off x="-473799" y="3256051"/>
            <a:ext cx="2225072" cy="2428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 rotWithShape="1">
          <a:blip r:embed="rId5">
            <a:alphaModFix/>
          </a:blip>
          <a:srcRect r="28289" b="47382"/>
          <a:stretch/>
        </p:blipFill>
        <p:spPr>
          <a:xfrm>
            <a:off x="-105400" y="-1237275"/>
            <a:ext cx="4885250" cy="238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394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4442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группа 4</a:t>
            </a:r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79750" y="572700"/>
            <a:ext cx="3909600" cy="444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 b="1">
                <a:solidFill>
                  <a:srgbClr val="1155CC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С днём рождения, уважаемый урок Информатики.</a:t>
            </a:r>
            <a:endParaRPr sz="2500" b="1">
              <a:solidFill>
                <a:srgbClr val="1155CC"/>
              </a:solidFill>
              <a:highlight>
                <a:srgbClr val="FFFFFF"/>
              </a:highlight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2200" b="1">
                <a:solidFill>
                  <a:srgbClr val="6D9EEB"/>
                </a:solidFill>
                <a:highlight>
                  <a:srgbClr val="FFFFFF"/>
                </a:highlight>
                <a:latin typeface="Caveat"/>
                <a:ea typeface="Caveat"/>
                <a:cs typeface="Caveat"/>
                <a:sym typeface="Caveat"/>
              </a:rPr>
              <a:t>Пусть светлые и добрые воспоминания на диске твоей памяти не сможет удалить ни один вирус, пусть каждый день дарит возможность совершать прорыв в деятельности и создаваться новейшую программу счастья в своей жизни. </a:t>
            </a:r>
            <a:endParaRPr sz="2200" b="1">
              <a:solidFill>
                <a:srgbClr val="6D9EEB"/>
              </a:solidFill>
              <a:highlight>
                <a:srgbClr val="FFFFFF"/>
              </a:highlight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000" b="1">
              <a:solidFill>
                <a:srgbClr val="1155CC"/>
              </a:solidFill>
              <a:highlight>
                <a:srgbClr val="FFFFFF"/>
              </a:highlight>
              <a:latin typeface="Bree Serif"/>
              <a:ea typeface="Bree Serif"/>
              <a:cs typeface="Bree Serif"/>
              <a:sym typeface="Bree Serif"/>
            </a:endParaRPr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9350" y="0"/>
            <a:ext cx="5154650" cy="3352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5850" y="3235150"/>
            <a:ext cx="3348149" cy="19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53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Участники групп</a:t>
            </a:r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11700" y="13313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группа:</a:t>
            </a:r>
            <a:r>
              <a:rPr lang="ru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Бородеев Никита, Зайков Георгий, Калинин Влад, Кручинин Глеб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419475" y="2146213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группа: Шурыгина Арина, Морозова Елизавета, Степанова Анастасия.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311700" y="28518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группа:Хисамудинова Кристина, Вагина Ирина, Дылицкая Екатерина.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subTitle" idx="1"/>
          </p:nvPr>
        </p:nvSpPr>
        <p:spPr>
          <a:xfrm>
            <a:off x="311700" y="38043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>
                <a:latin typeface="Times New Roman"/>
                <a:ea typeface="Times New Roman"/>
                <a:cs typeface="Times New Roman"/>
                <a:sym typeface="Times New Roman"/>
              </a:rPr>
              <a:t>4 группа: Кротова Мария, Кротова Дарья</a:t>
            </a:r>
            <a:r>
              <a:rPr lang="ru" sz="1900" baseline="-2500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1900" baseline="-25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Office PowerPoint</Application>
  <PresentationFormat>Экран (16:9)</PresentationFormat>
  <Paragraphs>23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Caveat</vt:lpstr>
      <vt:lpstr>Quicksand</vt:lpstr>
      <vt:lpstr>Courier New</vt:lpstr>
      <vt:lpstr>Times New Roman</vt:lpstr>
      <vt:lpstr>Bree Serif</vt:lpstr>
      <vt:lpstr>Simple Light</vt:lpstr>
      <vt:lpstr>День рождения информатики</vt:lpstr>
      <vt:lpstr>   Поздравление от НАС -                       ПАНКОВ</vt:lpstr>
      <vt:lpstr>Группа 3 Поздравление </vt:lpstr>
      <vt:lpstr>Поздравление от 2 группы</vt:lpstr>
      <vt:lpstr>группа 4</vt:lpstr>
      <vt:lpstr>Участники групп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рождения информатики</dc:title>
  <cp:lastModifiedBy>Учитель</cp:lastModifiedBy>
  <cp:revision>2</cp:revision>
  <dcterms:modified xsi:type="dcterms:W3CDTF">2020-12-04T06:22:16Z</dcterms:modified>
</cp:coreProperties>
</file>