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0"/>
  </p:notesMasterIdLst>
  <p:sldIdLst>
    <p:sldId id="269" r:id="rId2"/>
    <p:sldId id="270" r:id="rId3"/>
    <p:sldId id="271" r:id="rId4"/>
    <p:sldId id="265" r:id="rId5"/>
    <p:sldId id="266" r:id="rId6"/>
    <p:sldId id="267" r:id="rId7"/>
    <p:sldId id="272" r:id="rId8"/>
    <p:sldId id="264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071" autoAdjust="0"/>
    <p:restoredTop sz="93250" autoAdjust="0"/>
  </p:normalViewPr>
  <p:slideViewPr>
    <p:cSldViewPr>
      <p:cViewPr>
        <p:scale>
          <a:sx n="50" d="100"/>
          <a:sy n="50" d="100"/>
        </p:scale>
        <p:origin x="-1008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892BE25-297C-461A-BB61-3763414403DA}" type="datetimeFigureOut">
              <a:rPr lang="ru-RU"/>
              <a:pPr>
                <a:defRPr/>
              </a:pPr>
              <a:t>12.03.2019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350FCA-9CC0-4D0B-83BA-D4721E02F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1B87A2-0191-465B-8DC2-C92F229EDD17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70D600-DDC1-4CD2-B338-ACB2D886BD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3FF518-01A7-48C6-A6E1-8948573D1449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FEF8A-3645-4226-BA3F-7E946C02DC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14B7D7-9F6E-43D1-8CBD-090C3FE47980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E391A-B8B5-4FF6-BDC8-E1C66EB694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9E6E713-1D04-4218-BCAE-7DCB624B4FE6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63776-CAA0-4219-A233-FF9DA7A5D9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A9FAA1-E1EA-4806-8E57-4F73AFC784C5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E706C5-2917-4566-8FFF-BEC7BE17DCF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FEC4C4-0E9F-41A1-9BBA-542B0CADFC86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98223-D690-4403-AF57-D7C9BF51B0F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58ACAC-DD21-46D6-A2E8-C276051B7DAC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B348F3-913F-4DDE-BCE2-F0C1F0CB25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8F1A02-FC94-4438-9A1F-8F77FB42A58F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BDDBA-5B04-4430-963A-15A0B337E74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E5A4BA-3490-41FE-AC3A-460448A0B02E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A8966-2C74-4B67-A8B3-87B2D6EE3B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4C3679-BEDB-47AC-88E7-8AEB658C6042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01B6E-F2C8-49B2-87D2-F837CC7ED5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398193-3EF0-4A0A-A569-592B80B4CA08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C14D72-C857-490C-8EB9-22F061D5EA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461B04F-784F-4E4B-AE86-597C700E2AD4}" type="datetimeFigureOut">
              <a:rPr lang="ru-RU"/>
              <a:pPr/>
              <a:t>12.03.2019</a:t>
            </a:fld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AD88E2-E2F8-48AD-90AD-AFD359B341F1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«Средняя общеобразовательная школа №5»</a:t>
            </a:r>
            <a:br>
              <a:rPr lang="ru-RU" sz="2000" b="1">
                <a:latin typeface="Times New Roman" pitchFamily="18" charset="0"/>
                <a:cs typeface="Times New Roman" pitchFamily="18" charset="0"/>
              </a:rPr>
            </a:br>
            <a:r>
              <a:rPr lang="ru-RU" sz="2000" b="1">
                <a:latin typeface="Times New Roman" pitchFamily="18" charset="0"/>
                <a:cs typeface="Times New Roman" pitchFamily="18" charset="0"/>
              </a:rPr>
              <a:t>г. Светлый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544512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Проект на тему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«Влияние основных компонентов табачного дыма и его влияние на здоровье человека»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Ученица 9 «А» класса</a:t>
            </a:r>
          </a:p>
          <a:p>
            <a:pPr algn="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Скачкова Анна</a:t>
            </a:r>
          </a:p>
          <a:p>
            <a:pPr algn="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Руководитель: </a:t>
            </a:r>
          </a:p>
          <a:p>
            <a:pPr algn="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Ларченко А.А.</a:t>
            </a:r>
          </a:p>
          <a:p>
            <a:pPr algn="r">
              <a:lnSpc>
                <a:spcPct val="90000"/>
              </a:lnSpc>
              <a:buFontTx/>
              <a:buNone/>
            </a:pPr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г. Светлый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2019 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4721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200" b="1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Я выбрала эту тему для проекта, так как она актуальна,</a:t>
            </a:r>
            <a:r>
              <a:rPr lang="ru-RU" sz="2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потому что курение – глобальная проблема нашего времени. Его вред доказан тысячами ученых.  Однако заядлые курильщики не хотят этого замечать и несмотря на все призывы к здоровому образу жизни, продолжают активно «дымить сигаретой».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Каждый выбирает свой образ жизни, и это не должно волновать общество, однако именно из единиц курящих людей складываются толпы курящих, которые дурманят табачным дымом все человечество.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Цель моего проекта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 – провести опрос среди молодежи, больше узнать о вреде курения и попытаться донести это до курящих людей.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Исследование я проведу с помощью интернет ресурсов, литературы и опроса среди молодежи.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и задачи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   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Цель</a:t>
            </a:r>
            <a:r>
              <a:rPr lang="ru-RU" sz="2400"/>
              <a:t> –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выявить основные компоненты табачного дыма и его влияние на здоровье человека.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1) Найти информацию о влиянии отдельных компонентов табачного дыма на здоровье человека.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2) Определить, какие компоненты официально признаны мутагенами.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3) Рассказать о болезнях вызываемых табакокурением.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4) Рассказать о современных способах борьбы с курением.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5) Узнать мнение подростков.</a:t>
            </a:r>
          </a:p>
          <a:p>
            <a:pPr>
              <a:lnSpc>
                <a:spcPct val="90000"/>
              </a:lnSpc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endParaRPr lang="ru-RU" sz="28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/>
              <a:t>Современные способы борьбы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77963"/>
            <a:ext cx="87058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Результаты проделанной работы</a:t>
            </a:r>
          </a:p>
        </p:txBody>
      </p:sp>
      <p:sp>
        <p:nvSpPr>
          <p:cNvPr id="20482" name="Объект 2"/>
          <p:cNvSpPr>
            <a:spLocks noGrp="1"/>
          </p:cNvSpPr>
          <p:nvPr>
            <p:ph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ru-RU" sz="2800"/>
          </a:p>
        </p:txBody>
      </p:sp>
      <p:sp>
        <p:nvSpPr>
          <p:cNvPr id="20483" name="Объект 3"/>
          <p:cNvSpPr>
            <a:spLocks noGrp="1"/>
          </p:cNvSpPr>
          <p:nvPr>
            <p:ph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ru-RU" sz="280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844675"/>
            <a:ext cx="68580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800"/>
              <a:t>   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В ходе работы:</a:t>
            </a:r>
          </a:p>
          <a:p>
            <a:pPr>
              <a:buFontTx/>
              <a:buNone/>
            </a:pPr>
            <a:r>
              <a:rPr lang="ru-RU" sz="2800" b="1">
                <a:latin typeface="Times New Roman" pitchFamily="18" charset="0"/>
                <a:cs typeface="Times New Roman" pitchFamily="18" charset="0"/>
              </a:rPr>
              <a:t>1.  Я изучила литературу и выделила основные компоненты табачного дыма и их  влияние на здоровье человека. </a:t>
            </a:r>
          </a:p>
          <a:p>
            <a:pPr>
              <a:buFontTx/>
              <a:buNone/>
            </a:pPr>
            <a:r>
              <a:rPr lang="ru-RU" sz="2800" b="1">
                <a:latin typeface="Times New Roman" pitchFamily="18" charset="0"/>
                <a:cs typeface="Times New Roman" pitchFamily="18" charset="0"/>
              </a:rPr>
              <a:t>2. Провела опрос среди подростков нашей школы, узнала их  мнение по заданной теме.</a:t>
            </a:r>
          </a:p>
          <a:p>
            <a:pPr>
              <a:buFontTx/>
              <a:buNone/>
            </a:pPr>
            <a:r>
              <a:rPr lang="ru-RU" sz="2800" b="1">
                <a:latin typeface="Times New Roman" pitchFamily="18" charset="0"/>
                <a:cs typeface="Times New Roman" pitchFamily="18" charset="0"/>
              </a:rPr>
              <a:t>3. Рассказала ребятам о болезнях,  вызываемых табакокурением и современных способах  борьбы с этой зависимостью.</a:t>
            </a:r>
          </a:p>
          <a:p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991600" y="-6745288"/>
            <a:ext cx="27128788" cy="2035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>
                <a:solidFill>
                  <a:schemeClr val="bg1"/>
                </a:solidFill>
              </a:rPr>
              <a:t>Вывод</a:t>
            </a:r>
          </a:p>
        </p:txBody>
      </p:sp>
      <p:sp>
        <p:nvSpPr>
          <p:cNvPr id="21507" name="Объект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>
                <a:solidFill>
                  <a:schemeClr val="bg1"/>
                </a:solidFill>
              </a:rPr>
              <a:t>В ходе работы, я изучила литературу и выделила основные компоненты табачного дыма и их  влияние на здоровье человека. Провела опрос среди подростков нашей школы, узнала их  мнение по заданной теме. Рассказала ребятам о болезнях,  вызываемых табакокурением и современных способах  борьбы с этой зависимостью.</a:t>
            </a:r>
          </a:p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288</Words>
  <Application>Microsoft Office PowerPoint</Application>
  <PresentationFormat>Экран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Calibri</vt:lpstr>
      <vt:lpstr>Arial</vt:lpstr>
      <vt:lpstr>Times New Roman</vt:lpstr>
      <vt:lpstr>Оформление по умолчанию</vt:lpstr>
      <vt:lpstr>Муниципальное бюджетное общеобразовательное учреждение «Средняя общеобразовательная школа №5» г. Светлый</vt:lpstr>
      <vt:lpstr>Введение</vt:lpstr>
      <vt:lpstr>Цель и задачи</vt:lpstr>
      <vt:lpstr>Слайд 4</vt:lpstr>
      <vt:lpstr>Современные способы борьбы</vt:lpstr>
      <vt:lpstr>Результаты проделанной работы</vt:lpstr>
      <vt:lpstr>Вывод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работа по теме «Влияние основных компонентов табачного дыма и его влияние на здоровье человека»</dc:title>
  <dc:creator>Анюта</dc:creator>
  <cp:lastModifiedBy>Анна</cp:lastModifiedBy>
  <cp:revision>14</cp:revision>
  <dcterms:created xsi:type="dcterms:W3CDTF">2019-02-28T16:05:02Z</dcterms:created>
  <dcterms:modified xsi:type="dcterms:W3CDTF">2019-03-12T16:13:26Z</dcterms:modified>
</cp:coreProperties>
</file>