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9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712" autoAdjust="0"/>
  </p:normalViewPr>
  <p:slideViewPr>
    <p:cSldViewPr snapToGrid="0">
      <p:cViewPr varScale="1">
        <p:scale>
          <a:sx n="114" d="100"/>
          <a:sy n="114" d="100"/>
        </p:scale>
        <p:origin x="-43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D7342-1E82-4FDE-BDC3-B72976D17614}" type="datetimeFigureOut">
              <a:rPr lang="ru-RU" smtClean="0"/>
              <a:t>07.06.2023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A9FACC-3310-4986-932F-D8965BB1B5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965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A9FACC-3310-4986-932F-D8965BB1B5B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22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4DCD2-1E01-4663-8DE2-345509CD5761}" type="datetimeFigureOut">
              <a:rPr lang="ru-RU" smtClean="0"/>
              <a:t>07.06.2023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A44B-7009-4BA0-8BB9-F2AE5A6F64F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773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4DCD2-1E01-4663-8DE2-345509CD5761}" type="datetimeFigureOut">
              <a:rPr lang="ru-RU" smtClean="0"/>
              <a:t>07.06.2023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A44B-7009-4BA0-8BB9-F2AE5A6F64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582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4DCD2-1E01-4663-8DE2-345509CD5761}" type="datetimeFigureOut">
              <a:rPr lang="ru-RU" smtClean="0"/>
              <a:t>07.06.2023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A44B-7009-4BA0-8BB9-F2AE5A6F64FB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8115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4DCD2-1E01-4663-8DE2-345509CD5761}" type="datetimeFigureOut">
              <a:rPr lang="ru-RU" smtClean="0"/>
              <a:t>07.06.2023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A44B-7009-4BA0-8BB9-F2AE5A6F64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123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4DCD2-1E01-4663-8DE2-345509CD5761}" type="datetimeFigureOut">
              <a:rPr lang="ru-RU" smtClean="0"/>
              <a:t>07.06.2023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A44B-7009-4BA0-8BB9-F2AE5A6F64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1460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4DCD2-1E01-4663-8DE2-345509CD5761}" type="datetimeFigureOut">
              <a:rPr lang="ru-RU" smtClean="0"/>
              <a:t>07.06.2023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A44B-7009-4BA0-8BB9-F2AE5A6F64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7447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4DCD2-1E01-4663-8DE2-345509CD5761}" type="datetimeFigureOut">
              <a:rPr lang="ru-RU" smtClean="0"/>
              <a:t>07.06.2023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A44B-7009-4BA0-8BB9-F2AE5A6F64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19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614DCD2-1E01-4663-8DE2-345509CD5761}" type="datetimeFigureOut">
              <a:rPr lang="ru-RU" smtClean="0"/>
              <a:t>07.06.2023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AA6A44B-7009-4BA0-8BB9-F2AE5A6F64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376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4DCD2-1E01-4663-8DE2-345509CD5761}" type="datetimeFigureOut">
              <a:rPr lang="ru-RU" smtClean="0"/>
              <a:t>07.06.2023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A44B-7009-4BA0-8BB9-F2AE5A6F64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580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4DCD2-1E01-4663-8DE2-345509CD5761}" type="datetimeFigureOut">
              <a:rPr lang="ru-RU" smtClean="0"/>
              <a:t>07.06.2023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A44B-7009-4BA0-8BB9-F2AE5A6F64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20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4DCD2-1E01-4663-8DE2-345509CD5761}" type="datetimeFigureOut">
              <a:rPr lang="ru-RU" smtClean="0"/>
              <a:t>07.06.2023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A44B-7009-4BA0-8BB9-F2AE5A6F64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8953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6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614DCD2-1E01-4663-8DE2-345509CD5761}" type="datetimeFigureOut">
              <a:rPr lang="ru-RU" smtClean="0"/>
              <a:t>07.06.2023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AA6A44B-7009-4BA0-8BB9-F2AE5A6F64FB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0289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F%D1%80%D0%BE%D0%B4%D1%83%D1%86%D0%B5%D0%BD%D1%82" TargetMode="External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hyperlink" Target="https://ru.wikipedia.org/wiki/%D0%A0%D0%B5%D0%B4%D1%83%D1%86%D0%B5%D0%BD%D1%82" TargetMode="External"/><Relationship Id="rId4" Type="http://schemas.openxmlformats.org/officeDocument/2006/relationships/hyperlink" Target="https://ru.wikipedia.org/wiki/%D0%9A%D0%BE%D0%BD%D1%81%D1%83%D0%BC%D0%B5%D0%BD%D1%82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0412" y="327804"/>
            <a:ext cx="10058400" cy="2617082"/>
          </a:xfrm>
        </p:spPr>
        <p:txBody>
          <a:bodyPr/>
          <a:lstStyle/>
          <a:p>
            <a:pPr algn="ctr"/>
            <a:r>
              <a:rPr lang="ru-RU" dirty="0" smtClean="0"/>
              <a:t>Экологические факторы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Выполнила: Лихоманенко Валерия, ученица 5 кл.</a:t>
            </a:r>
          </a:p>
          <a:p>
            <a:r>
              <a:rPr lang="ru-RU" dirty="0" smtClean="0"/>
              <a:t>Руководитель: Климушкина К.В., учитель биологии.</a:t>
            </a:r>
            <a:endParaRPr lang="ru-RU" dirty="0"/>
          </a:p>
        </p:txBody>
      </p:sp>
      <p:pic>
        <p:nvPicPr>
          <p:cNvPr id="1026" name="Picture 2" descr="Ð­ÐºÐ¾Ð»Ð¾Ð³Ð¸ÑÐµÑÐºÐ¸Ðµ ÑÐ°ÐºÑÐ¾ÑÑ Ð¾ÐºÑÑÐ¶Ð°ÑÑÐµÐ¹ ÑÑÐµÐ´Ñ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526" y="2603082"/>
            <a:ext cx="1880610" cy="154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Ð­ÐºÐ¾Ð»Ð¾Ð³Ð¸Ñ. Ð­ÐºÐ¾Ð»Ð¾Ð³Ð¸ÑÐµÑÐºÐ¸Ðµ ÑÐ°ÐºÑÐ¾ÑÑ. ÐÑÐ¸ÑÐ¿Ð¾ÑÐ¾Ð±Ð»ÐµÐ½Ð½Ð¾ÑÑÑ Ðº ÑÐ°Ð·Ð½ÑÐ¼ ÑÑÐµÐ´Ð°Ð¼ Ð¶Ð¸Ð·Ð½Ð¸ -  ÐÑÐ¾Ð¹ÑÐ¸ Ð¾Ð½Ð»Ð°Ð¹Ð½ ÑÐµÑÑ | Online Test Pa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6698" y="73047"/>
            <a:ext cx="2055302" cy="1716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386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numCol="2"/>
          <a:lstStyle/>
          <a:p>
            <a:pPr algn="just"/>
            <a:r>
              <a:rPr lang="ru-RU" dirty="0" smtClean="0"/>
              <a:t>Цели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ru-RU" dirty="0" smtClean="0"/>
              <a:t> 1. Изучить влиянии антропогенных факторов на здоровье </a:t>
            </a:r>
            <a:r>
              <a:rPr lang="ru-RU" dirty="0" smtClean="0"/>
              <a:t>человека.</a:t>
            </a:r>
            <a:endParaRPr lang="ru-RU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/>
              <a:t> 2. Раскрыть особенности экологических факторов и рассмотреть их влияние на живые организмы.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/>
              <a:t> 3. Выявить действие местных экологических факторов на живую природу.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 smtClean="0"/>
              <a:t>4. Рассмотреть пути адаптации организмов к </a:t>
            </a:r>
            <a:r>
              <a:rPr lang="ru-RU" spc="-150" dirty="0" smtClean="0"/>
              <a:t>условиям</a:t>
            </a:r>
            <a:r>
              <a:rPr lang="ru-RU" dirty="0" smtClean="0"/>
              <a:t> среды.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178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8855" y="127449"/>
            <a:ext cx="5978106" cy="1450757"/>
          </a:xfrm>
        </p:spPr>
        <p:txBody>
          <a:bodyPr>
            <a:normAutofit/>
          </a:bodyPr>
          <a:lstStyle/>
          <a:p>
            <a:r>
              <a:rPr lang="ru-RU" dirty="0" smtClean="0"/>
              <a:t>Абиотичинне факторы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96792" y="1813343"/>
            <a:ext cx="4815281" cy="3731780"/>
          </a:xfrm>
          <a:noFill/>
        </p:spPr>
        <p:txBody>
          <a:bodyPr>
            <a:normAutofit/>
          </a:bodyPr>
          <a:lstStyle/>
          <a:p>
            <a:r>
              <a:rPr lang="ru-RU" dirty="0" smtClean="0"/>
              <a:t>Свет — лимитирующий фактор</a:t>
            </a:r>
            <a:r>
              <a:rPr lang="ru-RU" dirty="0">
                <a:solidFill>
                  <a:schemeClr val="tx1"/>
                </a:solidFill>
              </a:rPr>
              <a:t>.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Вода - один из важнейших лимитирующих факторов в жизни </a:t>
            </a:r>
            <a:r>
              <a:rPr lang="ru-RU" dirty="0" smtClean="0">
                <a:solidFill>
                  <a:schemeClr val="tx1"/>
                </a:solidFill>
              </a:rPr>
              <a:t>организмов</a:t>
            </a:r>
            <a:r>
              <a:rPr lang="ru-RU" dirty="0" smtClean="0"/>
              <a:t>. </a:t>
            </a:r>
            <a:endParaRPr lang="ru-RU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smtClean="0">
                <a:solidFill>
                  <a:schemeClr val="tx1"/>
                </a:solidFill>
              </a:rPr>
              <a:t>Температура - очень высокая температура вызывает денатурацию белка внутри живой клетки. низкая определяет превращение воды в кристаллы льда, которые поражают клетку. </a:t>
            </a:r>
          </a:p>
        </p:txBody>
      </p:sp>
      <p:pic>
        <p:nvPicPr>
          <p:cNvPr id="1026" name="Picture 2" descr="https://avatars.mds.yandex.net/i?id=7e825ac872df02a72f26f326e07129de_l-5233919-images-thumbs&amp;n=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481" y="1852107"/>
            <a:ext cx="2256639" cy="2076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un9-29.userapi.com/s/v1/ig2/JZ3U6BmaSDqh_yRvYP8XH7OLbnGIVuqEsHUI8-nvq9i2f-gtq9ixKzOtbeMhlfHQZEoFklCT5ZhJ9zz6hg7fkexb.jpg?size=1280x853&amp;quality=96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211" y="3668083"/>
            <a:ext cx="2507681" cy="2209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klike.net/uploads/posts/2020-01/1578816982_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62" y="1784179"/>
            <a:ext cx="2218889" cy="200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607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2375" y="-221353"/>
            <a:ext cx="8562855" cy="1829490"/>
          </a:xfrm>
        </p:spPr>
        <p:txBody>
          <a:bodyPr/>
          <a:lstStyle/>
          <a:p>
            <a:pPr algn="ctr"/>
            <a:r>
              <a:rPr lang="ru-RU" dirty="0" smtClean="0"/>
              <a:t>Биотические факторы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22375" y="1836738"/>
            <a:ext cx="4395831" cy="284432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топические — по изменению среды (разрыхление почвы)</a:t>
            </a:r>
          </a:p>
          <a:p>
            <a:r>
              <a:rPr lang="ru-RU" dirty="0" smtClean="0"/>
              <a:t>трофические — пищевые</a:t>
            </a:r>
            <a:r>
              <a:rPr lang="ru-RU" b="1" dirty="0" smtClean="0"/>
              <a:t> </a:t>
            </a:r>
            <a:r>
              <a:rPr lang="ru-RU" dirty="0" smtClean="0"/>
              <a:t>отношения (</a:t>
            </a:r>
            <a:r>
              <a:rPr lang="ru-RU" dirty="0" smtClean="0">
                <a:hlinkClick r:id="rId3" tooltip="Продуцент"/>
              </a:rPr>
              <a:t>продуценты</a:t>
            </a:r>
            <a:r>
              <a:rPr lang="ru-RU" dirty="0" smtClean="0"/>
              <a:t>, </a:t>
            </a:r>
            <a:r>
              <a:rPr lang="ru-RU" u="sng" dirty="0" smtClean="0">
                <a:hlinkClick r:id="rId4" tooltip="Консумент"/>
              </a:rPr>
              <a:t>консументы</a:t>
            </a:r>
            <a:r>
              <a:rPr lang="ru-RU" dirty="0" smtClean="0"/>
              <a:t>, </a:t>
            </a:r>
            <a:r>
              <a:rPr lang="ru-RU" dirty="0" smtClean="0">
                <a:hlinkClick r:id="rId5" tooltip="Редуцент"/>
              </a:rPr>
              <a:t>редуценты</a:t>
            </a:r>
            <a:r>
              <a:rPr lang="ru-RU" dirty="0" smtClean="0"/>
              <a:t>)</a:t>
            </a:r>
          </a:p>
          <a:p>
            <a:r>
              <a:rPr lang="ru-RU" dirty="0" smtClean="0"/>
              <a:t>фабрические  — по жилищу (паразитические черви используют организм как среду обитания)</a:t>
            </a:r>
          </a:p>
          <a:p>
            <a:r>
              <a:rPr lang="ru-RU" dirty="0" smtClean="0"/>
              <a:t>форические — по переносу (рак- отшельник переносит актинию)</a:t>
            </a:r>
          </a:p>
          <a:p>
            <a:pPr marL="0" indent="0">
              <a:buNone/>
            </a:pP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AutoShape 10" descr="Ð¥Ð¸ÑÐ½Ð¸ÑÐµÑÑÐ²Ð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2" descr="Ð¥Ð¸ÑÐ½Ð¸ÑÐµÑÑÐ²Ð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4" descr="Ð¥Ð¸ÑÐ½Ð¸ÑÐµÑÑÐ²Ð¾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6" descr="Ð¥Ð¸ÑÐ½Ð¸ÑÐµÑÑÐ²Ð¾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8" descr="Ð¥Ð¸ÑÐ½Ð¸ÑÐµÑÑÐ²Ð¾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20" descr="Ð¥Ð¸ÑÐ½Ð¸ÑÐµÑÑÐ²Ð¾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22" descr="Ð¥Ð¸ÑÐ½Ð¸ÑÐµÑÑÐ²Ð¾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24" descr="Ð¥Ð¸ÑÐ½Ð¸ÑÐµÑÑÐ²Ð¾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26" descr="Ð¥Ð¸ÑÐ½Ð¸ÑÐµÑÑÐ²Ð¾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28" descr="Ð¥Ð¸ÑÐ½Ð¸ÑÐµÑÑÐ²Ð¾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30" descr="Ð¥Ð¸ÑÐ½Ð¸ÑÐµÑÑÐ²Ð¾"/>
          <p:cNvSpPr>
            <a:spLocks noChangeAspect="1" noChangeArrowheads="1"/>
          </p:cNvSpPr>
          <p:nvPr/>
        </p:nvSpPr>
        <p:spPr bwMode="auto">
          <a:xfrm>
            <a:off x="1679575" y="1379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32" descr="Ð¥Ð¸ÑÐ½Ð¸ÑÐµÑÑÐ²Ð¾"/>
          <p:cNvSpPr>
            <a:spLocks noChangeAspect="1" noChangeArrowheads="1"/>
          </p:cNvSpPr>
          <p:nvPr/>
        </p:nvSpPr>
        <p:spPr bwMode="auto">
          <a:xfrm>
            <a:off x="1831975" y="1531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utoShape 34" descr="Ð¥Ð¸ÑÐ½Ð¸ÑÐµÑÑÐ²Ð¾"/>
          <p:cNvSpPr>
            <a:spLocks noChangeAspect="1" noChangeArrowheads="1"/>
          </p:cNvSpPr>
          <p:nvPr/>
        </p:nvSpPr>
        <p:spPr bwMode="auto">
          <a:xfrm>
            <a:off x="1984375" y="1684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7" name="AutoShape 36" descr="Ð¥Ð¸ÑÐ½Ð¸ÑÐµÑÑÐ²Ð¾"/>
          <p:cNvSpPr>
            <a:spLocks noChangeAspect="1" noChangeArrowheads="1"/>
          </p:cNvSpPr>
          <p:nvPr/>
        </p:nvSpPr>
        <p:spPr bwMode="auto">
          <a:xfrm>
            <a:off x="2136775" y="1836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AutoShape 38" descr="Ð¥Ð¸ÑÐ½Ð¸ÑÐµÑÑÐ²Ð¾"/>
          <p:cNvSpPr>
            <a:spLocks noChangeAspect="1" noChangeArrowheads="1"/>
          </p:cNvSpPr>
          <p:nvPr/>
        </p:nvSpPr>
        <p:spPr bwMode="auto">
          <a:xfrm>
            <a:off x="2289175" y="1989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AutoShape 40" descr="Ð¥Ð¸ÑÐ½Ð¸ÑÐµÑÑÐ²Ð¾"/>
          <p:cNvSpPr>
            <a:spLocks noChangeAspect="1" noChangeArrowheads="1"/>
          </p:cNvSpPr>
          <p:nvPr/>
        </p:nvSpPr>
        <p:spPr bwMode="auto">
          <a:xfrm>
            <a:off x="2441575" y="2141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AutoShape 42" descr="Ð¥Ð¸ÑÐ½Ð¸ÑÐµÑÑÐ²Ð¾"/>
          <p:cNvSpPr>
            <a:spLocks noChangeAspect="1" noChangeArrowheads="1"/>
          </p:cNvSpPr>
          <p:nvPr/>
        </p:nvSpPr>
        <p:spPr bwMode="auto">
          <a:xfrm>
            <a:off x="2593975" y="2293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" name="AutoShape 44" descr="Ð¥Ð¸ÑÐ½Ð¸ÑÐµÑÑÐ²Ð¾"/>
          <p:cNvSpPr>
            <a:spLocks noChangeAspect="1" noChangeArrowheads="1"/>
          </p:cNvSpPr>
          <p:nvPr/>
        </p:nvSpPr>
        <p:spPr bwMode="auto">
          <a:xfrm>
            <a:off x="2746375" y="2446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026" name="Picture 2" descr="ÐÐ¸Ð¾ÑÐ¸ÑÐµÑÐºÐ¸Ðµ ÑÐ°ÐºÑÐ¾ÑÑ (ÐÐµÐºÑÐ¸Ñ) | ÐÐÐÐ¢Ð | icolog.r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453" y="1727320"/>
            <a:ext cx="3426713" cy="2682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avatars.mds.yandex.net/i?id=8afe05519972595634023670923aa3ce8bc714f9-8179580-images-thumbs&amp;n=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753" y="3448912"/>
            <a:ext cx="3323061" cy="273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002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Антропогенные факторы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56408" y="1777039"/>
            <a:ext cx="4589252" cy="4443579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Формы деятельности человека приводящих к изменению природа:</a:t>
            </a:r>
          </a:p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Распашка полей;</a:t>
            </a:r>
          </a:p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Строительство сел и городов;</a:t>
            </a:r>
          </a:p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Выработка полезных ископаемых</a:t>
            </a:r>
            <a:r>
              <a:rPr lang="ru-RU" b="1" dirty="0" smtClean="0">
                <a:solidFill>
                  <a:schemeClr val="tx1"/>
                </a:solidFill>
              </a:rPr>
              <a:t>. </a:t>
            </a:r>
          </a:p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29" y="1682150"/>
            <a:ext cx="6554279" cy="4443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821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Адаптация живых организмов к окружающей среде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1779" y="1879290"/>
            <a:ext cx="10058400" cy="4023360"/>
          </a:xfrm>
        </p:spPr>
        <p:txBody>
          <a:bodyPr/>
          <a:lstStyle/>
          <a:p>
            <a:r>
              <a:rPr lang="ru-RU" dirty="0"/>
              <a:t>Приспособление организма к внешним условиям морфофизиологическую и поведенческую составляющие.</a:t>
            </a:r>
          </a:p>
          <a:p>
            <a:r>
              <a:rPr lang="ru-RU" dirty="0" smtClean="0"/>
              <a:t>Адаптация может обеспечить выживаемость в условиях конкретного местообитания устойчивость к воздействию факторов абиотического и  биологического характера а также успеха в конкуренции с другими видами популяциями особями.</a:t>
            </a:r>
          </a:p>
        </p:txBody>
      </p:sp>
    </p:spTree>
    <p:extLst>
      <p:ext uri="{BB962C8B-B14F-4D97-AF65-F5344CB8AC3E}">
        <p14:creationId xmlns:p14="http://schemas.microsoft.com/office/powerpoint/2010/main" val="227473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>
            <a:normAutofit/>
          </a:bodyPr>
          <a:lstStyle/>
          <a:p>
            <a:r>
              <a:rPr lang="ru-RU" dirty="0" smtClean="0"/>
              <a:t>            спасибо за 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174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520</TotalTime>
  <Words>145</Words>
  <Application>Microsoft Office PowerPoint</Application>
  <PresentationFormat>Произвольный</PresentationFormat>
  <Paragraphs>27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Ретро</vt:lpstr>
      <vt:lpstr>Экологические факторы</vt:lpstr>
      <vt:lpstr>Цели </vt:lpstr>
      <vt:lpstr>Абиотичинне факторы</vt:lpstr>
      <vt:lpstr>Биотические факторы </vt:lpstr>
      <vt:lpstr>Антропогенные факторы </vt:lpstr>
      <vt:lpstr>Адаптация живых организмов к окружающей среде </vt:lpstr>
      <vt:lpstr>            спасибо за внимание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Uchenik7</dc:creator>
  <cp:lastModifiedBy>Сиренко</cp:lastModifiedBy>
  <cp:revision>45</cp:revision>
  <dcterms:created xsi:type="dcterms:W3CDTF">2022-11-17T03:53:47Z</dcterms:created>
  <dcterms:modified xsi:type="dcterms:W3CDTF">2023-06-07T05:36:45Z</dcterms:modified>
</cp:coreProperties>
</file>