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5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DE7870-7B7B-489B-8EF5-D911F7A3B114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FCB3B3-BC07-4E4D-A344-328574B1D0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360332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800" t="-3272" r="1800" b="3272"/>
          <a:stretch/>
        </p:blipFill>
        <p:spPr bwMode="auto">
          <a:xfrm>
            <a:off x="-1223780" y="-531440"/>
            <a:ext cx="12241213" cy="919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340768"/>
            <a:ext cx="7772400" cy="1470025"/>
          </a:xfrm>
        </p:spPr>
        <p:txBody>
          <a:bodyPr>
            <a:normAutofit/>
          </a:bodyPr>
          <a:lstStyle/>
          <a:p>
            <a:r>
              <a:rPr lang="ru-RU" dirty="0" err="1" smtClean="0"/>
              <a:t>Дивенское</a:t>
            </a:r>
            <a:r>
              <a:rPr lang="ru-RU" dirty="0" smtClean="0"/>
              <a:t> </a:t>
            </a:r>
            <a:r>
              <a:rPr lang="ru-RU" dirty="0"/>
              <a:t>лесное </a:t>
            </a:r>
            <a:r>
              <a:rPr lang="ru-RU" dirty="0" smtClean="0"/>
              <a:t>хозяйство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47864" y="5105400"/>
            <a:ext cx="6400800" cy="175260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     </a:t>
            </a:r>
            <a:r>
              <a:rPr lang="ru-RU" dirty="0" smtClean="0"/>
              <a:t>Автор:</a:t>
            </a:r>
          </a:p>
          <a:p>
            <a:r>
              <a:rPr lang="ru-RU" dirty="0" smtClean="0"/>
              <a:t>Ученица </a:t>
            </a:r>
            <a:r>
              <a:rPr lang="ru-RU" dirty="0" smtClean="0"/>
              <a:t>11 «А» </a:t>
            </a:r>
            <a:r>
              <a:rPr lang="ru-RU" dirty="0" smtClean="0"/>
              <a:t>класса</a:t>
            </a:r>
          </a:p>
          <a:p>
            <a:r>
              <a:rPr lang="ru-RU" dirty="0" smtClean="0"/>
              <a:t>МКОУ СОШ №1</a:t>
            </a:r>
            <a:endParaRPr lang="ru-RU" dirty="0" smtClean="0"/>
          </a:p>
          <a:p>
            <a:r>
              <a:rPr lang="ru-RU" dirty="0" smtClean="0"/>
              <a:t>Книга Вероника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1817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Предприятия на территории </a:t>
            </a:r>
            <a:r>
              <a:rPr lang="ru-RU" sz="2800" dirty="0" err="1" smtClean="0"/>
              <a:t>Апанасенковского</a:t>
            </a:r>
            <a:r>
              <a:rPr lang="ru-RU" sz="2800" dirty="0" smtClean="0"/>
              <a:t> района в 1950-1980х годах. 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1.Дирекция строящейся хладобойни         «</a:t>
            </a:r>
            <a:r>
              <a:rPr lang="ru-RU" dirty="0" err="1" smtClean="0"/>
              <a:t>Дивенская</a:t>
            </a:r>
            <a:r>
              <a:rPr lang="ru-RU" dirty="0" smtClean="0"/>
              <a:t>»</a:t>
            </a:r>
          </a:p>
          <a:p>
            <a:r>
              <a:rPr lang="ru-RU" dirty="0" smtClean="0"/>
              <a:t>2.Транспортная контора </a:t>
            </a:r>
            <a:r>
              <a:rPr lang="ru-RU" dirty="0" err="1" smtClean="0"/>
              <a:t>Апанасенковского</a:t>
            </a:r>
            <a:r>
              <a:rPr lang="ru-RU" dirty="0" smtClean="0"/>
              <a:t> </a:t>
            </a:r>
            <a:r>
              <a:rPr lang="ru-RU" dirty="0" err="1" smtClean="0"/>
              <a:t>райпотребсоюза</a:t>
            </a:r>
            <a:r>
              <a:rPr lang="ru-RU" dirty="0" smtClean="0"/>
              <a:t>. </a:t>
            </a:r>
          </a:p>
          <a:p>
            <a:r>
              <a:rPr lang="ru-RU" dirty="0" smtClean="0"/>
              <a:t>3.Вознесеновский кирпичный завод.</a:t>
            </a:r>
          </a:p>
          <a:p>
            <a:r>
              <a:rPr lang="ru-RU" dirty="0" smtClean="0"/>
              <a:t>4.Транспортное предприятие «</a:t>
            </a:r>
            <a:r>
              <a:rPr lang="ru-RU" dirty="0" err="1" smtClean="0"/>
              <a:t>Транссельхозтехника</a:t>
            </a:r>
            <a:r>
              <a:rPr lang="ru-RU" dirty="0" smtClean="0"/>
              <a:t>».</a:t>
            </a:r>
          </a:p>
          <a:p>
            <a:r>
              <a:rPr lang="ru-RU" dirty="0" smtClean="0"/>
              <a:t>5.Дивенское лесное хозяйство.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8777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/>
              <a:t> </a:t>
            </a:r>
            <a:r>
              <a:rPr lang="ru-RU" dirty="0" err="1" smtClean="0"/>
              <a:t>Дивенское</a:t>
            </a:r>
            <a:r>
              <a:rPr lang="ru-RU" dirty="0" smtClean="0"/>
              <a:t> </a:t>
            </a:r>
            <a:r>
              <a:rPr lang="ru-RU" dirty="0"/>
              <a:t>лесное </a:t>
            </a:r>
            <a:r>
              <a:rPr lang="ru-RU" dirty="0" smtClean="0"/>
              <a:t>хозяйство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290923"/>
            <a:ext cx="5760707" cy="537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89059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0404648" y="5517232"/>
            <a:ext cx="82352" cy="28317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Дивенский </a:t>
            </a:r>
            <a:r>
              <a:rPr lang="ru-RU" dirty="0" err="1" smtClean="0"/>
              <a:t>Мехлесхоз</a:t>
            </a:r>
            <a:r>
              <a:rPr lang="ru-RU" dirty="0" smtClean="0"/>
              <a:t> организован в 1967 году. Согласно приказа №366 11 сентября 1967 года по Министерству лесного хозяйства РСФСР на базе Дивенского и </a:t>
            </a:r>
            <a:r>
              <a:rPr lang="ru-RU" dirty="0" err="1" smtClean="0"/>
              <a:t>Апанасенковского</a:t>
            </a:r>
            <a:r>
              <a:rPr lang="ru-RU" dirty="0" smtClean="0"/>
              <a:t> лесничества, входивших до этого в </a:t>
            </a:r>
            <a:r>
              <a:rPr lang="ru-RU" dirty="0" err="1" smtClean="0"/>
              <a:t>Ипатовский</a:t>
            </a:r>
            <a:r>
              <a:rPr lang="ru-RU" dirty="0" smtClean="0"/>
              <a:t> </a:t>
            </a:r>
            <a:r>
              <a:rPr lang="ru-RU" dirty="0" err="1" smtClean="0"/>
              <a:t>Мехлесхоз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Самостоятельно начал функционировать с 27 октября 1967 года. 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17891" y="4221088"/>
            <a:ext cx="3856007" cy="2395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576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0792" y="1268760"/>
            <a:ext cx="82352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В 1971 году за счёт разукрупнения </a:t>
            </a:r>
            <a:r>
              <a:rPr lang="ru-RU" dirty="0" err="1" smtClean="0"/>
              <a:t>Апанасенковского</a:t>
            </a:r>
            <a:r>
              <a:rPr lang="ru-RU" dirty="0" smtClean="0"/>
              <a:t> лесничества, организовано </a:t>
            </a:r>
            <a:r>
              <a:rPr lang="ru-RU" dirty="0" err="1" smtClean="0"/>
              <a:t>Рагулинское</a:t>
            </a:r>
            <a:r>
              <a:rPr lang="ru-RU" dirty="0" smtClean="0"/>
              <a:t> лесничество.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996952"/>
            <a:ext cx="4121338" cy="3014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6005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В состав Дивенского </a:t>
            </a:r>
            <a:r>
              <a:rPr lang="ru-RU" dirty="0" err="1" smtClean="0"/>
              <a:t>Мехлесхоза</a:t>
            </a:r>
            <a:r>
              <a:rPr lang="ru-RU" dirty="0" smtClean="0"/>
              <a:t> входят три лесничества: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1.Дивенское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2.Апанасенковское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3.Рагулинское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634921"/>
            <a:ext cx="4176464" cy="3132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8433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Дивенский </a:t>
            </a:r>
            <a:r>
              <a:rPr lang="ru-RU" dirty="0" err="1"/>
              <a:t>Мехлесхоз</a:t>
            </a:r>
            <a:r>
              <a:rPr lang="ru-RU" dirty="0"/>
              <a:t> расположен в северной части Ставропольского края и граничит с севером и Калмыцкой АССР, с юга – с </a:t>
            </a:r>
            <a:r>
              <a:rPr lang="ru-RU" dirty="0" err="1"/>
              <a:t>Ипатовским</a:t>
            </a:r>
            <a:r>
              <a:rPr lang="ru-RU" dirty="0"/>
              <a:t> </a:t>
            </a:r>
            <a:r>
              <a:rPr lang="ru-RU" dirty="0" err="1"/>
              <a:t>Мехлесхозом</a:t>
            </a:r>
            <a:r>
              <a:rPr lang="ru-RU" dirty="0"/>
              <a:t>, на юге с Петровским </a:t>
            </a:r>
            <a:r>
              <a:rPr lang="ru-RU" dirty="0" err="1"/>
              <a:t>Мехлесхозом.Леса</a:t>
            </a:r>
            <a:r>
              <a:rPr lang="ru-RU" dirty="0"/>
              <a:t> Дивенского </a:t>
            </a:r>
            <a:r>
              <a:rPr lang="ru-RU" dirty="0" err="1"/>
              <a:t>Мехлесхоза</a:t>
            </a:r>
            <a:r>
              <a:rPr lang="ru-RU" dirty="0"/>
              <a:t> </a:t>
            </a:r>
            <a:r>
              <a:rPr lang="ru-RU" dirty="0" smtClean="0"/>
              <a:t>состоят из культур различных </a:t>
            </a:r>
            <a:r>
              <a:rPr lang="ru-RU" dirty="0"/>
              <a:t>возрастов в пределах Государственной лесной полосы Волгоград- </a:t>
            </a:r>
            <a:r>
              <a:rPr lang="ru-RU" dirty="0" smtClean="0"/>
              <a:t>Черкесск. </a:t>
            </a:r>
            <a:r>
              <a:rPr lang="ru-RU" dirty="0"/>
              <a:t>П</a:t>
            </a:r>
            <a:r>
              <a:rPr lang="ru-RU" dirty="0" smtClean="0"/>
              <a:t>осадка </a:t>
            </a:r>
            <a:r>
              <a:rPr lang="ru-RU" dirty="0"/>
              <a:t>этой полосы </a:t>
            </a:r>
            <a:r>
              <a:rPr lang="ru-RU" dirty="0" smtClean="0"/>
              <a:t>была начата </a:t>
            </a:r>
            <a:r>
              <a:rPr lang="ru-RU" dirty="0"/>
              <a:t>в 1951 </a:t>
            </a:r>
            <a:r>
              <a:rPr lang="ru-RU" dirty="0" smtClean="0"/>
              <a:t>году.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545601"/>
            <a:ext cx="2651787" cy="1988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5884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В функции Дивенского </a:t>
            </a:r>
            <a:r>
              <a:rPr lang="ru-RU" dirty="0" err="1"/>
              <a:t>Мехлесхоза</a:t>
            </a:r>
            <a:r>
              <a:rPr lang="ru-RU" dirty="0"/>
              <a:t> входят </a:t>
            </a:r>
            <a:r>
              <a:rPr lang="ru-RU" dirty="0" smtClean="0"/>
              <a:t>:        1.восстановление </a:t>
            </a:r>
            <a:r>
              <a:rPr lang="ru-RU" dirty="0"/>
              <a:t>и реконструкция старых </a:t>
            </a:r>
            <a:r>
              <a:rPr lang="ru-RU" dirty="0" smtClean="0"/>
              <a:t>лесов                                                                                  2.создание новых лесов                                                                           3.получение </a:t>
            </a:r>
            <a:r>
              <a:rPr lang="ru-RU" dirty="0"/>
              <a:t>древесины и сбыт её внутри района в виде топливного </a:t>
            </a:r>
            <a:r>
              <a:rPr lang="ru-RU" dirty="0" smtClean="0"/>
              <a:t>сырья 4.лесопатологическое обследование 5.противопожарные мероприятия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08500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 основании приказа № 76 от 14.09.1992 года Управления лесного хозяйства Ставропольского края </a:t>
            </a:r>
            <a:r>
              <a:rPr lang="ru-RU" dirty="0" err="1"/>
              <a:t>Дивенское</a:t>
            </a:r>
            <a:r>
              <a:rPr lang="ru-RU" dirty="0"/>
              <a:t> механизированное лесное хозяйство (</a:t>
            </a:r>
            <a:r>
              <a:rPr lang="ru-RU" dirty="0" err="1"/>
              <a:t>Мехлесхоз</a:t>
            </a:r>
            <a:r>
              <a:rPr lang="ru-RU" dirty="0"/>
              <a:t>) переименовано в </a:t>
            </a:r>
            <a:r>
              <a:rPr lang="ru-RU" dirty="0" err="1"/>
              <a:t>Дивенское</a:t>
            </a:r>
            <a:r>
              <a:rPr lang="ru-RU" dirty="0"/>
              <a:t> лесное хозяйство (лесхоз).</a:t>
            </a:r>
          </a:p>
        </p:txBody>
      </p:sp>
    </p:spTree>
    <p:extLst>
      <p:ext uri="{BB962C8B-B14F-4D97-AF65-F5344CB8AC3E}">
        <p14:creationId xmlns:p14="http://schemas.microsoft.com/office/powerpoint/2010/main" xmlns="" val="80055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231</Words>
  <Application>Microsoft Office PowerPoint</Application>
  <PresentationFormat>Экран (4:3)</PresentationFormat>
  <Paragraphs>22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Дивенское лесное хозяйство</vt:lpstr>
      <vt:lpstr>Предприятия на территории Апанасенковского района в 1950-1980х годах. </vt:lpstr>
      <vt:lpstr>    Дивенское лесное хозяйство 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9</cp:revision>
  <cp:lastPrinted>2022-10-11T14:37:03Z</cp:lastPrinted>
  <dcterms:created xsi:type="dcterms:W3CDTF">2022-10-11T13:03:36Z</dcterms:created>
  <dcterms:modified xsi:type="dcterms:W3CDTF">2023-10-01T13:05:59Z</dcterms:modified>
</cp:coreProperties>
</file>