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4" r:id="rId3"/>
    <p:sldId id="265" r:id="rId4"/>
    <p:sldId id="263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01.10.2023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024" y="2637656"/>
            <a:ext cx="8964488" cy="1511424"/>
          </a:xfrm>
        </p:spPr>
        <p:txBody>
          <a:bodyPr/>
          <a:lstStyle/>
          <a:p>
            <a:r>
              <a:rPr lang="ru-RU" sz="6000" dirty="0" smtClean="0"/>
              <a:t>Предприятия Апанасенковского района в 1950-1980гг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70512" y="4796408"/>
            <a:ext cx="7410400" cy="15129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Работу выполнила</a:t>
            </a:r>
          </a:p>
          <a:p>
            <a:r>
              <a:rPr lang="ru-RU" dirty="0" smtClean="0"/>
              <a:t> ученица 11«А» </a:t>
            </a:r>
            <a:r>
              <a:rPr lang="ru-RU" dirty="0" smtClean="0"/>
              <a:t>класса</a:t>
            </a:r>
          </a:p>
          <a:p>
            <a:r>
              <a:rPr lang="ru-RU" dirty="0" smtClean="0"/>
              <a:t> МКОУ СОШ №1</a:t>
            </a:r>
            <a:endParaRPr lang="ru-RU" dirty="0" smtClean="0"/>
          </a:p>
          <a:p>
            <a:r>
              <a:rPr lang="ru-RU" dirty="0" smtClean="0"/>
              <a:t>Михайленко Карина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00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592" y="2060848"/>
            <a:ext cx="6781800" cy="16002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Список предприятий в построенных в </a:t>
            </a:r>
            <a:r>
              <a:rPr lang="ru-RU" sz="2800" dirty="0" err="1" smtClean="0"/>
              <a:t>Апанасенсковском</a:t>
            </a:r>
            <a:r>
              <a:rPr lang="ru-RU" sz="2800" dirty="0" smtClean="0"/>
              <a:t> районе в период с 1959-1980 </a:t>
            </a:r>
            <a:r>
              <a:rPr lang="ru-RU" sz="2800" dirty="0" err="1" smtClean="0"/>
              <a:t>гг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43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388424" cy="62373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/>
              <a:t>колхоз-</a:t>
            </a:r>
            <a:r>
              <a:rPr lang="ru-RU" sz="2000" b="1" dirty="0" err="1" smtClean="0"/>
              <a:t>племзавод</a:t>
            </a:r>
            <a:r>
              <a:rPr lang="ru-RU" sz="2000" b="1" dirty="0" smtClean="0"/>
              <a:t> </a:t>
            </a:r>
            <a:r>
              <a:rPr lang="ru-RU" sz="2000" b="1" dirty="0"/>
              <a:t>«</a:t>
            </a:r>
            <a:r>
              <a:rPr lang="ru-RU" sz="2000" b="1" dirty="0" smtClean="0"/>
              <a:t>Дружба»</a:t>
            </a:r>
            <a:r>
              <a:rPr lang="ru-RU" sz="2000" dirty="0"/>
              <a:t> </a:t>
            </a:r>
            <a:r>
              <a:rPr lang="ru-RU" sz="2000" dirty="0" smtClean="0"/>
              <a:t>1946</a:t>
            </a:r>
            <a:r>
              <a:rPr lang="ru-RU" sz="2000" dirty="0"/>
              <a:t>−1991 </a:t>
            </a:r>
            <a:r>
              <a:rPr lang="ru-RU" sz="2000" dirty="0" err="1" smtClean="0"/>
              <a:t>гг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кирпичного завода </a:t>
            </a:r>
            <a:r>
              <a:rPr lang="ru-RU" sz="2000" dirty="0" smtClean="0"/>
              <a:t>1962</a:t>
            </a:r>
            <a:r>
              <a:rPr lang="ru-RU" sz="2000" dirty="0"/>
              <a:t>−1970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колхоза-</a:t>
            </a:r>
            <a:r>
              <a:rPr lang="ru-RU" sz="2000" b="1" dirty="0" err="1"/>
              <a:t>племзавода</a:t>
            </a:r>
            <a:r>
              <a:rPr lang="ru-RU" sz="2000" b="1" dirty="0"/>
              <a:t> им. </a:t>
            </a:r>
            <a:r>
              <a:rPr lang="ru-RU" sz="2000" b="1" dirty="0" smtClean="0"/>
              <a:t>Апанасенко</a:t>
            </a:r>
            <a:r>
              <a:rPr lang="ru-RU" sz="2000" dirty="0"/>
              <a:t> </a:t>
            </a:r>
            <a:r>
              <a:rPr lang="ru-RU" sz="2000" dirty="0" smtClean="0"/>
              <a:t>1950</a:t>
            </a:r>
            <a:r>
              <a:rPr lang="ru-RU" sz="2000" dirty="0"/>
              <a:t>−1990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колхоза-</a:t>
            </a:r>
            <a:r>
              <a:rPr lang="ru-RU" sz="2000" b="1" dirty="0" err="1"/>
              <a:t>племзавода</a:t>
            </a:r>
            <a:r>
              <a:rPr lang="ru-RU" sz="2000" b="1" dirty="0"/>
              <a:t> «Гвардеец»</a:t>
            </a:r>
            <a:r>
              <a:rPr lang="ru-RU" sz="2000" dirty="0"/>
              <a:t> </a:t>
            </a:r>
            <a:r>
              <a:rPr lang="ru-RU" sz="2000" dirty="0" smtClean="0"/>
              <a:t>Ф1945</a:t>
            </a:r>
            <a:r>
              <a:rPr lang="ru-RU" sz="2000" dirty="0"/>
              <a:t>−1991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колхоза-</a:t>
            </a:r>
            <a:r>
              <a:rPr lang="ru-RU" sz="2000" b="1" dirty="0" err="1"/>
              <a:t>племзавода</a:t>
            </a:r>
            <a:r>
              <a:rPr lang="ru-RU" sz="2000" b="1" dirty="0"/>
              <a:t> «Дружба»</a:t>
            </a:r>
            <a:r>
              <a:rPr lang="ru-RU" sz="2000" dirty="0"/>
              <a:t> </a:t>
            </a:r>
            <a:r>
              <a:rPr lang="ru-RU" sz="2000" dirty="0" smtClean="0"/>
              <a:t> </a:t>
            </a:r>
            <a:r>
              <a:rPr lang="ru-RU" sz="2000" dirty="0"/>
              <a:t>1946−1991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колхоза-</a:t>
            </a:r>
            <a:r>
              <a:rPr lang="ru-RU" sz="2000" b="1" dirty="0" err="1"/>
              <a:t>племзавода</a:t>
            </a:r>
            <a:r>
              <a:rPr lang="ru-RU" sz="2000" b="1" dirty="0"/>
              <a:t> им. Ленина</a:t>
            </a:r>
            <a:r>
              <a:rPr lang="ru-RU" sz="2000" dirty="0"/>
              <a:t> </a:t>
            </a:r>
            <a:r>
              <a:rPr lang="ru-RU" sz="2000" dirty="0" smtClean="0"/>
              <a:t>1948</a:t>
            </a:r>
            <a:r>
              <a:rPr lang="ru-RU" sz="2000" dirty="0"/>
              <a:t>−1949, 1952</a:t>
            </a:r>
            <a:r>
              <a:rPr lang="ru-RU" sz="2000" dirty="0" smtClean="0"/>
              <a:t>−1991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/>
              <a:t>колхоза-</a:t>
            </a:r>
            <a:r>
              <a:rPr lang="ru-RU" sz="2000" b="1" dirty="0" err="1"/>
              <a:t>племзавода</a:t>
            </a:r>
            <a:r>
              <a:rPr lang="ru-RU" sz="2000" b="1" dirty="0"/>
              <a:t> «Правда»</a:t>
            </a:r>
            <a:r>
              <a:rPr lang="ru-RU" sz="2000" dirty="0"/>
              <a:t> </a:t>
            </a:r>
            <a:r>
              <a:rPr lang="ru-RU" sz="2000" dirty="0" smtClean="0"/>
              <a:t>1947</a:t>
            </a:r>
            <a:r>
              <a:rPr lang="ru-RU" sz="2000" dirty="0"/>
              <a:t>−1990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/>
              <a:t>колхоза-</a:t>
            </a:r>
            <a:r>
              <a:rPr lang="ru-RU" sz="2000" b="1" dirty="0" err="1" smtClean="0"/>
              <a:t>племзавода</a:t>
            </a:r>
            <a:r>
              <a:rPr lang="ru-RU" sz="2000" b="1" dirty="0" smtClean="0"/>
              <a:t> </a:t>
            </a:r>
            <a:r>
              <a:rPr lang="ru-RU" sz="2000" b="1" dirty="0"/>
              <a:t>«Путь Ленина»</a:t>
            </a:r>
            <a:r>
              <a:rPr lang="ru-RU" sz="2000" dirty="0"/>
              <a:t> </a:t>
            </a:r>
            <a:r>
              <a:rPr lang="ru-RU" sz="2000" dirty="0" smtClean="0"/>
              <a:t>1946</a:t>
            </a:r>
            <a:r>
              <a:rPr lang="ru-RU" sz="2000" dirty="0"/>
              <a:t>−1990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/>
              <a:t>колхоза-</a:t>
            </a:r>
            <a:r>
              <a:rPr lang="ru-RU" sz="2000" b="1" dirty="0" err="1" smtClean="0"/>
              <a:t>племзавода</a:t>
            </a:r>
            <a:r>
              <a:rPr lang="ru-RU" sz="2000" b="1" dirty="0" smtClean="0"/>
              <a:t> </a:t>
            </a:r>
            <a:r>
              <a:rPr lang="ru-RU" sz="2000" b="1" dirty="0"/>
              <a:t>«Путь к коммунизму»</a:t>
            </a:r>
            <a:r>
              <a:rPr lang="ru-RU" sz="2000" dirty="0"/>
              <a:t> </a:t>
            </a:r>
            <a:r>
              <a:rPr lang="ru-RU" sz="2000" dirty="0" smtClean="0"/>
              <a:t>1951−1990гг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err="1"/>
              <a:t>Дивенской</a:t>
            </a:r>
            <a:r>
              <a:rPr lang="ru-RU" sz="2000" b="1" dirty="0"/>
              <a:t> МТС </a:t>
            </a:r>
            <a:r>
              <a:rPr lang="ru-RU" sz="2000" dirty="0" smtClean="0"/>
              <a:t> </a:t>
            </a:r>
            <a:r>
              <a:rPr lang="ru-RU" sz="2000" dirty="0"/>
              <a:t>1944−1945, 1947−1957 </a:t>
            </a:r>
            <a:r>
              <a:rPr lang="ru-RU" sz="2000" dirty="0" err="1" smtClean="0"/>
              <a:t>гг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smtClean="0"/>
              <a:t>2-й </a:t>
            </a:r>
            <a:r>
              <a:rPr lang="ru-RU" sz="2000" b="1" dirty="0" err="1"/>
              <a:t>Дивенской</a:t>
            </a:r>
            <a:r>
              <a:rPr lang="ru-RU" sz="2000" b="1" dirty="0"/>
              <a:t> </a:t>
            </a:r>
            <a:r>
              <a:rPr lang="ru-RU" sz="2000" b="1" dirty="0" smtClean="0"/>
              <a:t>МТС</a:t>
            </a:r>
            <a:r>
              <a:rPr lang="ru-RU" sz="2000" dirty="0" smtClean="0"/>
              <a:t> </a:t>
            </a:r>
            <a:r>
              <a:rPr lang="ru-RU" sz="2000" dirty="0"/>
              <a:t>1953−1956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err="1" smtClean="0"/>
              <a:t>Приютненской</a:t>
            </a:r>
            <a:r>
              <a:rPr lang="ru-RU" sz="2000" b="1" dirty="0" smtClean="0"/>
              <a:t> </a:t>
            </a:r>
            <a:r>
              <a:rPr lang="ru-RU" sz="2000" b="1" dirty="0"/>
              <a:t>МТС </a:t>
            </a:r>
            <a:r>
              <a:rPr lang="ru-RU" sz="2000" dirty="0" smtClean="0"/>
              <a:t> </a:t>
            </a:r>
            <a:r>
              <a:rPr lang="ru-RU" sz="2000" dirty="0"/>
              <a:t>1948−1950, 1954−1956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 err="1"/>
              <a:t>Апанасенковской</a:t>
            </a:r>
            <a:r>
              <a:rPr lang="ru-RU" sz="2000" b="1" dirty="0"/>
              <a:t> МТС </a:t>
            </a:r>
            <a:r>
              <a:rPr lang="ru-RU" sz="2000" dirty="0" smtClean="0"/>
              <a:t>1950</a:t>
            </a:r>
            <a:r>
              <a:rPr lang="ru-RU" sz="2000" dirty="0"/>
              <a:t>−1956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r>
              <a:rPr lang="ru-RU" sz="2000" b="1" dirty="0"/>
              <a:t>железнодорожной станции </a:t>
            </a:r>
            <a:r>
              <a:rPr lang="ru-RU" sz="2000" b="1" dirty="0" smtClean="0"/>
              <a:t>Дивное</a:t>
            </a:r>
            <a:r>
              <a:rPr lang="ru-RU" sz="2000" dirty="0" smtClean="0"/>
              <a:t> </a:t>
            </a:r>
            <a:r>
              <a:rPr lang="ru-RU" sz="2000" dirty="0"/>
              <a:t>1949−1957, 1960</a:t>
            </a:r>
            <a:r>
              <a:rPr lang="ru-RU" sz="2000" dirty="0" smtClean="0"/>
              <a:t>−1973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r>
              <a:rPr lang="ru-RU" sz="2000" b="1" dirty="0"/>
              <a:t>Дивенского автотранспортного </a:t>
            </a:r>
            <a:r>
              <a:rPr lang="ru-RU" sz="2000" b="1" dirty="0" smtClean="0"/>
              <a:t>предприятия</a:t>
            </a:r>
            <a:r>
              <a:rPr lang="ru-RU" sz="2000" dirty="0" smtClean="0"/>
              <a:t>1947</a:t>
            </a:r>
            <a:r>
              <a:rPr lang="ru-RU" sz="2000" dirty="0"/>
              <a:t>−1967, 1969−1981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r>
              <a:rPr lang="ru-RU" sz="2000" b="1" dirty="0" smtClean="0"/>
              <a:t>районного </a:t>
            </a:r>
            <a:r>
              <a:rPr lang="ru-RU" sz="2000" b="1" dirty="0"/>
              <a:t>узла связи</a:t>
            </a:r>
            <a:r>
              <a:rPr lang="ru-RU" sz="2000" dirty="0"/>
              <a:t> Ф. 3002, 28 </a:t>
            </a:r>
            <a:r>
              <a:rPr lang="ru-RU" sz="2000" dirty="0" err="1"/>
              <a:t>ед.хр</a:t>
            </a:r>
            <a:r>
              <a:rPr lang="ru-RU" sz="2000" dirty="0"/>
              <a:t>., 1950, 1952−1957, 1963−1981 </a:t>
            </a:r>
            <a:r>
              <a:rPr lang="ru-RU" sz="2000" dirty="0" err="1" smtClean="0"/>
              <a:t>гг</a:t>
            </a:r>
            <a:endParaRPr lang="ru-RU" sz="2000" dirty="0" smtClean="0"/>
          </a:p>
          <a:p>
            <a:r>
              <a:rPr lang="ru-RU" sz="2000" b="1" dirty="0" smtClean="0"/>
              <a:t>Дивенского </a:t>
            </a:r>
            <a:r>
              <a:rPr lang="ru-RU" sz="2000" b="1" dirty="0"/>
              <a:t>элеватора </a:t>
            </a:r>
            <a:r>
              <a:rPr lang="ru-RU" sz="2000" dirty="0" smtClean="0"/>
              <a:t>1974</a:t>
            </a:r>
            <a:r>
              <a:rPr lang="ru-RU" sz="2000" dirty="0"/>
              <a:t>−1991 </a:t>
            </a:r>
            <a:r>
              <a:rPr lang="ru-RU" sz="2000" dirty="0" err="1" smtClean="0"/>
              <a:t>гг</a:t>
            </a:r>
            <a:endParaRPr lang="ru-RU" sz="2000" dirty="0" smtClean="0"/>
          </a:p>
          <a:p>
            <a:r>
              <a:rPr lang="ru-RU" sz="2000" b="1" dirty="0" smtClean="0"/>
              <a:t>почтового </a:t>
            </a:r>
            <a:r>
              <a:rPr lang="ru-RU" sz="2000" b="1" dirty="0"/>
              <a:t>ящика № </a:t>
            </a:r>
            <a:r>
              <a:rPr lang="ru-RU" sz="2000" b="1" dirty="0" smtClean="0"/>
              <a:t>22</a:t>
            </a:r>
            <a:r>
              <a:rPr lang="ru-RU" sz="2000" dirty="0"/>
              <a:t> </a:t>
            </a:r>
            <a:r>
              <a:rPr lang="ru-RU" sz="2000" dirty="0" smtClean="0"/>
              <a:t>1948</a:t>
            </a:r>
            <a:r>
              <a:rPr lang="ru-RU" sz="2000" dirty="0"/>
              <a:t>−1952 </a:t>
            </a:r>
            <a:r>
              <a:rPr lang="ru-RU" sz="2000" dirty="0" err="1" smtClean="0"/>
              <a:t>гг</a:t>
            </a:r>
            <a:endParaRPr lang="ru-RU" sz="2000" dirty="0"/>
          </a:p>
          <a:p>
            <a:r>
              <a:rPr lang="ru-RU" sz="2000" b="1" dirty="0" err="1"/>
              <a:t>райбыткомбината</a:t>
            </a:r>
            <a:r>
              <a:rPr lang="ru-RU" sz="2000" dirty="0"/>
              <a:t> </a:t>
            </a:r>
            <a:r>
              <a:rPr lang="ru-RU" sz="2000" dirty="0" smtClean="0"/>
              <a:t>1948</a:t>
            </a:r>
            <a:r>
              <a:rPr lang="ru-RU" sz="2000" dirty="0"/>
              <a:t>−1949, 1955−1957, 1964−1970 </a:t>
            </a:r>
            <a:r>
              <a:rPr lang="ru-RU" sz="2000" dirty="0" err="1" smtClean="0"/>
              <a:t>гг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61789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576" y="2404864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ru-RU" dirty="0"/>
              <a:t>Сельскохозяйственный колхоз «Путь Ленина»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72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850560" cy="5623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Сельскохозяйственный колхоз </a:t>
            </a:r>
            <a:r>
              <a:rPr lang="ru-RU" dirty="0"/>
              <a:t>«Путь Ленина» организован в 1933 году.</a:t>
            </a:r>
            <a:br>
              <a:rPr lang="ru-RU" dirty="0"/>
            </a:br>
            <a:r>
              <a:rPr lang="ru-RU" dirty="0"/>
              <a:t>Основной задачей хозяйства было развитие главных отраслей сельского хозяйства: растениеводства и животноводства 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Во время оккупации немецко- фашистскими захватчиками сельскохозяйственная </a:t>
            </a:r>
            <a:r>
              <a:rPr lang="ru-RU" dirty="0" smtClean="0"/>
              <a:t>артель (колхоз) "Путь </a:t>
            </a:r>
            <a:r>
              <a:rPr lang="ru-RU" dirty="0"/>
              <a:t>Ленина" временно прекращал свою деятельность </a:t>
            </a:r>
            <a:r>
              <a:rPr lang="ru-RU" dirty="0" smtClean="0"/>
              <a:t>с </a:t>
            </a:r>
            <a:r>
              <a:rPr lang="ru-RU" dirty="0"/>
              <a:t>15 августа 1942 года по 18 февраля 1943 </a:t>
            </a:r>
            <a:r>
              <a:rPr lang="ru-RU" dirty="0" smtClean="0"/>
              <a:t>года.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16 </a:t>
            </a:r>
            <a:r>
              <a:rPr lang="ru-RU" dirty="0"/>
              <a:t>апреля 1951 года </a:t>
            </a:r>
            <a:r>
              <a:rPr lang="ru-RU" dirty="0" smtClean="0"/>
              <a:t>– сельскохозяйственный колхоз </a:t>
            </a:r>
            <a:r>
              <a:rPr lang="ru-RU" dirty="0"/>
              <a:t>"Путь Ленина" объединилась с сельскохозяйственными </a:t>
            </a:r>
            <a:r>
              <a:rPr lang="ru-RU" dirty="0" smtClean="0"/>
              <a:t>колхозами: </a:t>
            </a:r>
            <a:r>
              <a:rPr lang="ru-RU" dirty="0"/>
              <a:t>"Большевик", "Красный партизан", "Имени Панкова" в </a:t>
            </a:r>
            <a:r>
              <a:rPr lang="ru-RU" dirty="0" smtClean="0"/>
              <a:t>один укрепленный колхоз </a:t>
            </a:r>
            <a:r>
              <a:rPr lang="ru-RU" dirty="0"/>
              <a:t>"Путь Ленина</a:t>
            </a:r>
            <a:r>
              <a:rPr lang="ru-RU" dirty="0" smtClean="0"/>
              <a:t>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79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850560" cy="5623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Сельскохозяйственный колхоз </a:t>
            </a:r>
            <a:r>
              <a:rPr lang="ru-RU" dirty="0"/>
              <a:t>"Путь Ленина" расположен в северо-восточной части Апанасенковского района. Культурно-хозяйственный центр располагается в селе </a:t>
            </a:r>
            <a:r>
              <a:rPr lang="ru-RU" dirty="0" err="1"/>
              <a:t>Рагули</a:t>
            </a:r>
            <a:r>
              <a:rPr lang="ru-RU" dirty="0"/>
              <a:t> на расстоянии 47 гм. от районного центра и железнодорожной станции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Направление хозяйства овцеводческое с одинаково развитыми отраслями животноводства и растениеводства. </a:t>
            </a:r>
            <a:r>
              <a:rPr lang="ru-RU" dirty="0" smtClean="0"/>
              <a:t>Сельскохозяйственный колхоз </a:t>
            </a:r>
            <a:r>
              <a:rPr lang="ru-RU" dirty="0"/>
              <a:t>"Путь Ленина" ставит своими основными задачами укрепление и развитие общественного хозяйства повышение производительности труда и эффективности общественного производства.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8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850560" cy="5623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Сельскохозяйственный колхоз "Путь </a:t>
            </a:r>
            <a:r>
              <a:rPr lang="ru-RU" dirty="0"/>
              <a:t>Ленина" ведёт своё хозяйство по плану утверждённому общим собранием </a:t>
            </a:r>
            <a:r>
              <a:rPr lang="ru-RU" dirty="0" err="1"/>
              <a:t>уполномочённых</a:t>
            </a:r>
            <a:r>
              <a:rPr lang="ru-RU" dirty="0"/>
              <a:t> колхозников применил наиболее прогрессивные наиболее обоснованные формы и методы организации производства обеспечивающие максимальное получения производства высокого качества.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Колхоз "Путь Ленина" Апанасенковского района в связи с приказом министра Сельского хозяйства РСФСР "Об организации заводов племенного овцеводства" № 478 от 04.05. 1979 года переименовать в колхоз </a:t>
            </a:r>
            <a:r>
              <a:rPr lang="ru-RU" dirty="0" err="1"/>
              <a:t>племзавод</a:t>
            </a:r>
            <a:r>
              <a:rPr lang="ru-RU" dirty="0"/>
              <a:t> "Путь Ленина".</a:t>
            </a:r>
          </a:p>
        </p:txBody>
      </p:sp>
    </p:spTree>
    <p:extLst>
      <p:ext uri="{BB962C8B-B14F-4D97-AF65-F5344CB8AC3E}">
        <p14:creationId xmlns:p14="http://schemas.microsoft.com/office/powerpoint/2010/main" xmlns="" val="17633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64</TotalTime>
  <Words>122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NewsPrint</vt:lpstr>
      <vt:lpstr>Предприятия Апанасенковского района в 1950-1980гг</vt:lpstr>
      <vt:lpstr>Список предприятий в построенных в Апанасенсковском районе в период с 1959-1980 гг</vt:lpstr>
      <vt:lpstr>Слайд 3</vt:lpstr>
      <vt:lpstr>Сельскохозяйственный колхоз «Путь Ленина»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Предприятия апанасенковского района в 1950-1980гг</dc:title>
  <dc:creator>Комп 28</dc:creator>
  <cp:lastModifiedBy>Пользователь</cp:lastModifiedBy>
  <cp:revision>6</cp:revision>
  <dcterms:created xsi:type="dcterms:W3CDTF">2022-10-18T17:15:05Z</dcterms:created>
  <dcterms:modified xsi:type="dcterms:W3CDTF">2023-10-01T13:05:16Z</dcterms:modified>
</cp:coreProperties>
</file>