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10/1/2023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/>
          </a:bodyPr>
          <a:lstStyle/>
          <a:p>
            <a:r>
              <a:rPr lang="ru-RU" dirty="0" smtClean="0"/>
              <a:t>Предприятия на территории </a:t>
            </a:r>
            <a:r>
              <a:rPr lang="ru-RU" smtClean="0"/>
              <a:t>Ставропольского края </a:t>
            </a:r>
            <a:r>
              <a:rPr lang="ru-RU" dirty="0" smtClean="0"/>
              <a:t>1950-1980 годов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1200" y="4495800"/>
            <a:ext cx="3352800" cy="16764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Подготовил презентацию</a:t>
            </a:r>
          </a:p>
          <a:p>
            <a:r>
              <a:rPr lang="ru-RU" dirty="0" smtClean="0"/>
              <a:t>Ученик 11 «А» </a:t>
            </a:r>
            <a:r>
              <a:rPr lang="ru-RU" dirty="0" smtClean="0"/>
              <a:t>класса МКОУ СОШ №1</a:t>
            </a:r>
            <a:endParaRPr lang="ru-RU" dirty="0" smtClean="0"/>
          </a:p>
          <a:p>
            <a:r>
              <a:rPr lang="ru-RU" dirty="0" smtClean="0"/>
              <a:t>Шивяков Антон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6200" y="-76200"/>
            <a:ext cx="9601200" cy="16002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       «П</a:t>
            </a:r>
            <a:r>
              <a:rPr lang="ru-RU" sz="2400" cap="none" dirty="0" smtClean="0"/>
              <a:t>ромышленное развитие </a:t>
            </a:r>
            <a:r>
              <a:rPr lang="ru-RU" sz="2400" dirty="0" smtClean="0"/>
              <a:t>С</a:t>
            </a:r>
            <a:r>
              <a:rPr lang="ru-RU" sz="2400" cap="none" dirty="0" smtClean="0"/>
              <a:t>тавропольского края</a:t>
            </a:r>
            <a:r>
              <a:rPr lang="ru-RU" sz="2400" dirty="0" smtClean="0"/>
              <a:t>»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1054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начале XIX века на территории Ставрополья действовали мелкие заводы по переработке сельскохозяйственного сырья – кожевенные, мыловаренные и иные. К 1844 году в городе Ставрополе было 33 завода, а на территории Кавказской области их насчитывалось более 150: литейные, свечные, кирпичные, пивоваренные, табачные и другие. Ставропольский шелк получил высокую оценку на Всемирной промышленной выставке в Лондоне в 1851 году. В начале ХХ века на Ставрополье развивалось мукомольное и маслобойное производство.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76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              П</a:t>
            </a:r>
            <a:r>
              <a:rPr lang="ru-RU" sz="2400" cap="none" dirty="0" smtClean="0"/>
              <a:t>редприятие</a:t>
            </a:r>
            <a:r>
              <a:rPr lang="ru-RU" sz="2400" dirty="0" smtClean="0"/>
              <a:t> «К</a:t>
            </a:r>
            <a:r>
              <a:rPr lang="ru-RU" sz="2400" cap="none" dirty="0" smtClean="0"/>
              <a:t>расный металлист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686800" cy="531812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1902 году в Ставрополе открылось первое в губернии крупное предприятие по ремонту и производству техники – чугунолитейный механический завод Руднева и Шмидта, который в 1922 году переименован в «Красный металлист». С 1924 года завод выпускал деревообрабатывающие станки, которые уже в 1930-х годах шли на экспорт. С 1971 года завод участвовал во всероссийских и международных выставках, на которых отмечалось высокое качество и конкурентоспособность его станков. Продукция «Красного металлиста» экспортировалась в 54 страны мира. </a:t>
            </a:r>
            <a:endParaRPr lang="ru-RU" sz="2000" dirty="0"/>
          </a:p>
        </p:txBody>
      </p:sp>
      <p:pic>
        <p:nvPicPr>
          <p:cNvPr id="4" name="Рисунок 3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86200"/>
            <a:ext cx="3733800" cy="2667000"/>
          </a:xfrm>
          <a:prstGeom prst="rect">
            <a:avLst/>
          </a:prstGeom>
        </p:spPr>
      </p:pic>
      <p:pic>
        <p:nvPicPr>
          <p:cNvPr id="5" name="Рисунок 4" descr="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3904488"/>
            <a:ext cx="4062984" cy="264871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668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                    П</a:t>
            </a:r>
            <a:r>
              <a:rPr lang="ru-RU" sz="2400" cap="none" dirty="0" smtClean="0"/>
              <a:t>редприятие</a:t>
            </a:r>
            <a:r>
              <a:rPr lang="ru-RU" sz="2400" dirty="0" smtClean="0"/>
              <a:t> «Б</a:t>
            </a:r>
            <a:r>
              <a:rPr lang="ru-RU" sz="2400" cap="none" dirty="0" smtClean="0"/>
              <a:t>елый уголь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39432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1903 году на реке </a:t>
            </a:r>
            <a:r>
              <a:rPr lang="ru-RU" sz="2000" dirty="0" err="1" smtClean="0"/>
              <a:t>Подкумок</a:t>
            </a:r>
            <a:r>
              <a:rPr lang="ru-RU" sz="2000" dirty="0" smtClean="0"/>
              <a:t> построена первая в России промышленная в России ГЭС «Белый уголь», которая снабжала электричеством города Кавказских Минеральных Вод. Наибольшее расстояние подачи энергии превышало 19 км. Подобной протяженности электрических линий мировая энергетика в то время еще не знала. В 1913 году под руководством профессора М.А. </a:t>
            </a:r>
            <a:r>
              <a:rPr lang="ru-RU" sz="2000" dirty="0" err="1" smtClean="0"/>
              <a:t>Шателена</a:t>
            </a:r>
            <a:r>
              <a:rPr lang="ru-RU" sz="2000" dirty="0" smtClean="0"/>
              <a:t> осуществлена параллельная работа двух станций – гидравлической и тепловой. Это событие стало первым реальным воплощением идеи энергосистемы, прообразом для всех энергосистем, в том числе и Единой энергетической системы СССР. Станция многие десятилетия успешно выполняла свое назначение.</a:t>
            </a:r>
            <a:endParaRPr lang="ru-RU" sz="2000" dirty="0"/>
          </a:p>
        </p:txBody>
      </p:sp>
      <p:pic>
        <p:nvPicPr>
          <p:cNvPr id="4" name="Рисунок 3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267200"/>
            <a:ext cx="3810000" cy="2492913"/>
          </a:xfrm>
          <a:prstGeom prst="rect">
            <a:avLst/>
          </a:prstGeom>
        </p:spPr>
      </p:pic>
      <p:pic>
        <p:nvPicPr>
          <p:cNvPr id="5" name="Рисунок 4" descr="gidroelektrostantsiya-belyy-ugol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4343400"/>
            <a:ext cx="4093027" cy="239602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144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ОАО «</a:t>
            </a:r>
            <a:r>
              <a:rPr lang="ru-RU" sz="2400" dirty="0" err="1" smtClean="0"/>
              <a:t>Невинномыский</a:t>
            </a:r>
            <a:r>
              <a:rPr lang="ru-RU" sz="2400" dirty="0" smtClean="0"/>
              <a:t> Азот»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85800"/>
            <a:ext cx="8686800" cy="539432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1962 году в Невинномысске построен азотно-туковый завод, в 1963 году он преобразован в химический комбинат, в 1975 – в </a:t>
            </a:r>
            <a:r>
              <a:rPr lang="ru-RU" sz="2000" dirty="0" err="1" smtClean="0"/>
              <a:t>Невинномысское</a:t>
            </a:r>
            <a:r>
              <a:rPr lang="ru-RU" sz="2000" dirty="0" smtClean="0"/>
              <a:t> производственное объединение «Азот», на основе которого в 1992 году организовано ОАО «</a:t>
            </a:r>
            <a:r>
              <a:rPr lang="ru-RU" sz="2000" dirty="0" err="1" smtClean="0"/>
              <a:t>Невинномысский</a:t>
            </a:r>
            <a:r>
              <a:rPr lang="ru-RU" sz="2000" dirty="0" smtClean="0"/>
              <a:t> Азот». Он является одним из крупнейших в России и основным на Северном Кавказе производителем минеральных удобрений. Предприятие выпускает более 100 наименований товарной продукции, соответствующей мировым стандартам. </a:t>
            </a:r>
            <a:r>
              <a:rPr lang="ru-RU" sz="2000" dirty="0" err="1" smtClean="0"/>
              <a:t>Невинномысский</a:t>
            </a:r>
            <a:r>
              <a:rPr lang="ru-RU" sz="2000" dirty="0" smtClean="0"/>
              <a:t> «Азот» представляет свою продукцию на региональный и российский рынки, а также за рубежом. </a:t>
            </a:r>
            <a:endParaRPr lang="ru-RU" sz="2000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886200"/>
            <a:ext cx="4191000" cy="2743200"/>
          </a:xfrm>
          <a:prstGeom prst="rect">
            <a:avLst/>
          </a:prstGeom>
        </p:spPr>
      </p:pic>
      <p:pic>
        <p:nvPicPr>
          <p:cNvPr id="5" name="Рисунок 4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3886200"/>
            <a:ext cx="3962400" cy="27651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1970-1990-е годы построено более 50 предприятий, созданы местная промышленность и деревообрабатывающая отрасль. Такие предприятия, как «</a:t>
            </a:r>
            <a:r>
              <a:rPr lang="ru-RU" dirty="0" err="1" smtClean="0"/>
              <a:t>АрЗиЛ</a:t>
            </a:r>
            <a:r>
              <a:rPr lang="ru-RU" dirty="0" smtClean="0"/>
              <a:t>», «Нептун», «Сигнал», «</a:t>
            </a:r>
            <a:r>
              <a:rPr lang="ru-RU" dirty="0" err="1" smtClean="0"/>
              <a:t>Ставропольполимер</a:t>
            </a:r>
            <a:r>
              <a:rPr lang="ru-RU" dirty="0" smtClean="0"/>
              <a:t>», заводы «Автоприцеп-КамАЗ», «Квант», Ставропольский завод поршневых колец не только стали флагманами промышленного комплекса края, но и сыграли заметную роль в экономике страны в целом.</a:t>
            </a:r>
          </a:p>
          <a:p>
            <a:r>
              <a:rPr lang="ru-RU" dirty="0" smtClean="0"/>
              <a:t>С 1998 года начался неуклонный подъем всех отраслей промышленного комплекса края. К 2007 году индекс промышленного производства вырос вдвое. За последние годы наиболее динамично развиваются химическое и стекольное производство. В составе промышленного комплекса края около 150 крупных и средних организаций. Основными отраслями производства являются машиностроение, добыча нефти и газа, пищевая, легкая, химическая, электроэнергетическая промышленность, производство строительных материалов и мебели. Промышленность в целом является ведущей отраслью экономики Ставропольского края.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66</TotalTime>
  <Words>532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Предприятия на территории Ставропольского края 1950-1980 годов</vt:lpstr>
      <vt:lpstr>           «Промышленное развитие Ставропольского края» </vt:lpstr>
      <vt:lpstr>                  Предприятие «Красный металлист»</vt:lpstr>
      <vt:lpstr>                        Предприятие «Белый уголь»</vt:lpstr>
      <vt:lpstr>ОАО «Невинномыский Азот»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Предприятия на территории Апанасенковского района 1950-1980 годов</dc:title>
  <cp:lastModifiedBy>Пользователь</cp:lastModifiedBy>
  <cp:revision>12</cp:revision>
  <dcterms:modified xsi:type="dcterms:W3CDTF">2023-10-01T13:04:10Z</dcterms:modified>
</cp:coreProperties>
</file>