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5" r:id="rId6"/>
    <p:sldId id="263" r:id="rId7"/>
    <p:sldId id="264" r:id="rId8"/>
    <p:sldId id="260" r:id="rId9"/>
    <p:sldId id="267" r:id="rId10"/>
    <p:sldId id="261" r:id="rId11"/>
    <p:sldId id="262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B6B97-097C-4D2B-BC73-28631523B5BA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728A6-D054-41F1-BE15-AE6E823D19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476673"/>
            <a:ext cx="7486600" cy="3123778"/>
          </a:xfrm>
        </p:spPr>
        <p:txBody>
          <a:bodyPr/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Народный праздничный костюм. (Женский костюм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)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5 класс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725144"/>
            <a:ext cx="6400800" cy="1752600"/>
          </a:xfrm>
        </p:spPr>
        <p:txBody>
          <a:bodyPr/>
          <a:lstStyle/>
          <a:p>
            <a:pPr lvl="0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Проект сделан  ученицей  </a:t>
            </a:r>
          </a:p>
          <a:p>
            <a:pPr lvl="0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 класса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Аболонковой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Варей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000108"/>
            <a:ext cx="4643470" cy="5143536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latin typeface="Segoe Script" pitchFamily="34" charset="0"/>
              </a:rPr>
              <a:t>  Основными </a:t>
            </a:r>
            <a:r>
              <a:rPr lang="ru-RU" b="1" dirty="0">
                <a:latin typeface="Segoe Script" pitchFamily="34" charset="0"/>
              </a:rPr>
              <a:t>частями женского народного костюма были рубаха, передник, или занавеска, сарафан, понева, нагрудник и </a:t>
            </a:r>
            <a:r>
              <a:rPr lang="ru-RU" b="1" dirty="0" err="1">
                <a:latin typeface="Segoe Script" pitchFamily="34" charset="0"/>
              </a:rPr>
              <a:t>шушпан</a:t>
            </a:r>
            <a:r>
              <a:rPr lang="ru-RU" b="1" dirty="0">
                <a:latin typeface="Segoe Script" pitchFamily="34" charset="0"/>
              </a:rPr>
              <a:t>. </a:t>
            </a:r>
          </a:p>
        </p:txBody>
      </p:sp>
      <p:pic>
        <p:nvPicPr>
          <p:cNvPr id="1026" name="Picture 2" descr="E:\презентации юля\народный праздн.костюм\7_html_m7cd7aa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642918"/>
            <a:ext cx="3233620" cy="5685099"/>
          </a:xfrm>
          <a:prstGeom prst="rect">
            <a:avLst/>
          </a:prstGeom>
          <a:ln w="2286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Monotype Corsiva" pitchFamily="66" charset="0"/>
              </a:rPr>
              <a:t>На Руси национальный костюм всегда имел особенности в зависимости от региона и подразделялся на повседневный и праздничный. </a:t>
            </a:r>
          </a:p>
        </p:txBody>
      </p:sp>
      <p:pic>
        <p:nvPicPr>
          <p:cNvPr id="4" name="Содержимое 3" descr="[IS7IR_2-7]_[PD_01-1-r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3570" y="2071678"/>
            <a:ext cx="2113507" cy="4290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E:\презентации юля\народный праздн.костюм\18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285992"/>
            <a:ext cx="2783352" cy="3857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>
                <a:latin typeface="Monotype Corsiva" pitchFamily="66" charset="0"/>
              </a:rPr>
              <a:t>Рубаха – основа женского народного костюма, шилась из белого льняного или конопляного полотна. Украшалась вышивкой, оберегавшей женщину от «сглаза». </a:t>
            </a:r>
          </a:p>
        </p:txBody>
      </p:sp>
      <p:pic>
        <p:nvPicPr>
          <p:cNvPr id="6" name="Содержимое 5" descr="image0085-805x10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2428868"/>
            <a:ext cx="3257248" cy="4143380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E:\презентации юля\народный праздн.костюм\image01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500306"/>
            <a:ext cx="2928958" cy="4041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age012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76" y="642918"/>
            <a:ext cx="2643206" cy="4301075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age00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29190" y="571480"/>
            <a:ext cx="3666921" cy="57339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00034" y="5286388"/>
            <a:ext cx="4572000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000" b="1" dirty="0"/>
              <a:t>Как правило, рубахи были изо льна или хлопка, а более дорогие — из шёлка.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64-1024x102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357166"/>
            <a:ext cx="4038600" cy="4038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1550d0a36c8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6314" y="2714620"/>
            <a:ext cx="4038600" cy="3767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28596" y="4714884"/>
            <a:ext cx="4000528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latin typeface="Monotype Corsiva" pitchFamily="66" charset="0"/>
              </a:rPr>
              <a:t>Сарафан (от иранского слова  </a:t>
            </a:r>
            <a:r>
              <a:rPr lang="ru-RU" sz="2400" b="1" i="1" dirty="0" err="1">
                <a:latin typeface="Monotype Corsiva" pitchFamily="66" charset="0"/>
              </a:rPr>
              <a:t>sеrāрā</a:t>
            </a:r>
            <a:r>
              <a:rPr lang="ru-RU" sz="2400" b="1" dirty="0">
                <a:latin typeface="Monotype Corsiva" pitchFamily="66" charset="0"/>
              </a:rPr>
              <a:t> — значение этого слова примерно «одетый с головы до ног») был основной одеждой северно-русских областей. 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189-19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5786" y="428604"/>
            <a:ext cx="4038600" cy="28759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Ch6KrEJnBNQ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28452" y="2486239"/>
            <a:ext cx="4324352" cy="403081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28596" y="4214818"/>
            <a:ext cx="3714776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/>
              <a:t>Сарафаны были </a:t>
            </a:r>
            <a:r>
              <a:rPr lang="ru-RU" sz="2400" dirty="0" smtClean="0"/>
              <a:t> </a:t>
            </a:r>
            <a:r>
              <a:rPr lang="ru-RU" sz="2400" dirty="0"/>
              <a:t>нескольких видов: глухие, распашные, прямые. 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64307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Сарафан одевали поверх рубахи, украшали спереди узорной полосой, тесьмой, серебряным кружевом, узорными пуговицами.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0_9dcd4_92efb003_XXX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2000240"/>
            <a:ext cx="3286148" cy="4305292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Содержимое 5" descr="image017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43570" y="2071678"/>
            <a:ext cx="2766373" cy="4266212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8258204" cy="2011354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>
                <a:latin typeface="Monotype Corsiva" pitchFamily="66" charset="0"/>
              </a:rPr>
              <a:t>Поверх сарафана одевалась короткая душегрея, которая для крестьян была праздничной одеждой, а для знати повседневной. Душегрейка шилась из дорогих, плотных тканей: бархата, парчи.</a:t>
            </a:r>
          </a:p>
        </p:txBody>
      </p:sp>
      <p:pic>
        <p:nvPicPr>
          <p:cNvPr id="5" name="Содержимое 4" descr="image020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910" y="2857496"/>
            <a:ext cx="4455308" cy="3143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age021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29256" y="2357430"/>
            <a:ext cx="2941459" cy="4286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829576" cy="1439850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dirty="0">
                <a:latin typeface="Monotype Corsiva" pitchFamily="66" charset="0"/>
              </a:rPr>
              <a:t>На юге России вместо сарафана носили поневу – домотканую клетчатую юбку из шерсти. Ее обшивали лентами и тесьмой. </a:t>
            </a:r>
          </a:p>
        </p:txBody>
      </p:sp>
      <p:pic>
        <p:nvPicPr>
          <p:cNvPr id="5" name="Содержимое 4" descr="image028.gif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4348" y="1894156"/>
            <a:ext cx="3009093" cy="4558844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image029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71934" y="1928802"/>
            <a:ext cx="4584545" cy="3215730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214810" y="5715016"/>
            <a:ext cx="4572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/>
              <a:t>Поневы так же, как и рубахи, делились на праздничные, расхожие и будничные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0_9dd49_3e604fa4_XXX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714356"/>
            <a:ext cx="2977896" cy="390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Содержимое 7" descr="image027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57686" y="714356"/>
            <a:ext cx="4252392" cy="38203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770619" y="4986568"/>
            <a:ext cx="7572428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Monotype Corsiva" pitchFamily="66" charset="0"/>
              </a:rPr>
              <a:t>Она состояла из трёх полотнищ, была глухой или распашной; как правило, её длина зависела от длины женской рубахи. Подол понёвы украшался узорами и вышивкой.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071546"/>
            <a:ext cx="4038600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dirty="0">
                <a:latin typeface="Monotype Corsiva" pitchFamily="66" charset="0"/>
              </a:rPr>
              <a:t>Кроме сарафанов и понёв в русском национальном костюме встречались </a:t>
            </a:r>
            <a:r>
              <a:rPr lang="ru-RU" dirty="0" err="1">
                <a:latin typeface="Monotype Corsiva" pitchFamily="66" charset="0"/>
              </a:rPr>
              <a:t>юбка-андарак</a:t>
            </a:r>
            <a:r>
              <a:rPr lang="ru-RU" dirty="0">
                <a:latin typeface="Monotype Corsiva" pitchFamily="66" charset="0"/>
              </a:rPr>
              <a:t> и </a:t>
            </a:r>
            <a:r>
              <a:rPr lang="ru-RU" dirty="0" err="1">
                <a:latin typeface="Monotype Corsiva" pitchFamily="66" charset="0"/>
              </a:rPr>
              <a:t>платье-кубелёк</a:t>
            </a:r>
            <a:r>
              <a:rPr lang="ru-RU" dirty="0">
                <a:latin typeface="Monotype Corsiva" pitchFamily="66" charset="0"/>
              </a:rPr>
              <a:t>. Надо отметить, что эти наряды использовались не повсеместно, а лишь в отдельных регионах и сёлах. Например, </a:t>
            </a:r>
            <a:r>
              <a:rPr lang="ru-RU" dirty="0" err="1">
                <a:latin typeface="Monotype Corsiva" pitchFamily="66" charset="0"/>
              </a:rPr>
              <a:t>платье-кубелёк</a:t>
            </a:r>
            <a:r>
              <a:rPr lang="ru-RU" dirty="0">
                <a:latin typeface="Monotype Corsiva" pitchFamily="66" charset="0"/>
              </a:rPr>
              <a:t> было отличительной одеждой казачества. </a:t>
            </a:r>
          </a:p>
        </p:txBody>
      </p:sp>
      <p:pic>
        <p:nvPicPr>
          <p:cNvPr id="5" name="Содержимое 4" descr="image0342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9124" y="500042"/>
            <a:ext cx="4357718" cy="6116095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071546"/>
            <a:ext cx="4038600" cy="4525963"/>
          </a:xfrm>
          <a:effectLst>
            <a:outerShdw blurRad="40000" dist="20000" dir="5400000" rotWithShape="0">
              <a:srgbClr val="000000">
                <a:alpha val="38000"/>
              </a:srgbClr>
            </a:outerShdw>
            <a:softEdge rad="1270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2600" dirty="0">
                <a:latin typeface="Monotype Corsiva" pitchFamily="66" charset="0"/>
              </a:rPr>
              <a:t>Головной убор в женском русском национальном костюме это не аксессуар, который может быть, а может и не быть. Это очень важная и обязательная часть повседневной и праздничной одежды</a:t>
            </a:r>
            <a:r>
              <a:rPr lang="ru-RU" dirty="0"/>
              <a:t>.</a:t>
            </a:r>
          </a:p>
        </p:txBody>
      </p:sp>
      <p:pic>
        <p:nvPicPr>
          <p:cNvPr id="5" name="Содержимое 4" descr="i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57686" y="857232"/>
            <a:ext cx="4500594" cy="55293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518-1024x102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1214422"/>
            <a:ext cx="4572032" cy="45720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142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57818" y="428604"/>
            <a:ext cx="2714644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 descr="E:\презентации юля\народный праздн.костюм\PLp_k2ld5t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071942"/>
            <a:ext cx="3746504" cy="2495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Monotype Corsiva" pitchFamily="66" charset="0"/>
              </a:rPr>
              <a:t>Видов головных женских уборов было достаточно много</a:t>
            </a:r>
          </a:p>
        </p:txBody>
      </p:sp>
      <p:pic>
        <p:nvPicPr>
          <p:cNvPr id="5" name="Содержимое 4" descr="337cd8bb49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7158" y="1785926"/>
            <a:ext cx="3214710" cy="48220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Содержимое 5" descr="8461_5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1500174"/>
            <a:ext cx="4038600" cy="32308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http://www.karakyli-shop.ru/upload/blok/golovnoy-ubor/golovnoy-ubor1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3643314"/>
            <a:ext cx="2783205" cy="3029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snegurka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85729"/>
            <a:ext cx="2326646" cy="32147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328-1024x1024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29124" y="428604"/>
            <a:ext cx="4395790" cy="4395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://www.karakyli-shop.ru/upload/blok/golovnoy-ubor/golovnoy-ubor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3929066"/>
            <a:ext cx="4643470" cy="2571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613-1024x102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14876" y="2571744"/>
            <a:ext cx="4038600" cy="4038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Содержимое 4" descr="http://www.karakyli-shop.ru/upload/blok/golovnoy-ubor/golovnoy-ubor17.jpg"/>
          <p:cNvPicPr>
            <a:picLocks noGrp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357166"/>
            <a:ext cx="3908027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http://www.karakyli-shop.ru/upload/blok/golovnoy-ubor/golovnoy-ubor16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785794"/>
            <a:ext cx="3643338" cy="53117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http://www.karakyli-shop.ru/upload/blok/golovnoy-ubor/golovnoy-ubor15.jpg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642918"/>
            <a:ext cx="4071966" cy="53117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357430"/>
            <a:ext cx="8229600" cy="1654164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</a:t>
            </a:r>
            <a:endParaRPr lang="ru-RU" sz="5400" dirty="0"/>
          </a:p>
        </p:txBody>
      </p:sp>
    </p:spTree>
  </p:cSld>
  <p:clrMapOvr>
    <a:masterClrMapping/>
  </p:clrMapOvr>
  <p:transition>
    <p:pull dir="r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305</Words>
  <Application>Microsoft Office PowerPoint</Application>
  <PresentationFormat>Экран (4:3)</PresentationFormat>
  <Paragraphs>18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Monotype Corsiva</vt:lpstr>
      <vt:lpstr>Segoe Script</vt:lpstr>
      <vt:lpstr>Тема Office</vt:lpstr>
      <vt:lpstr>Народный праздничный костюм. (Женский костюм) 5 класс</vt:lpstr>
      <vt:lpstr>Презентация PowerPoint</vt:lpstr>
      <vt:lpstr>На Руси национальный костюм всегда имел особенности в зависимости от региона и подразделялся на повседневный и праздничный. </vt:lpstr>
      <vt:lpstr>Рубаха – основа женского народного костюма, шилась из белого льняного или конопляного полотна. Украшалась вышивкой, оберегавшей женщину от «сглаза». </vt:lpstr>
      <vt:lpstr>Презентация PowerPoint</vt:lpstr>
      <vt:lpstr>Презентация PowerPoint</vt:lpstr>
      <vt:lpstr>Презентация PowerPoint</vt:lpstr>
      <vt:lpstr>Сарафан одевали поверх рубахи, украшали спереди узорной полосой, тесьмой, серебряным кружевом, узорными пуговицами. </vt:lpstr>
      <vt:lpstr>Поверх сарафана одевалась короткая душегрея, которая для крестьян была праздничной одеждой, а для знати повседневной. Душегрейка шилась из дорогих, плотных тканей: бархата, парчи.</vt:lpstr>
      <vt:lpstr>На юге России вместо сарафана носили поневу – домотканую клетчатую юбку из шерсти. Ее обшивали лентами и тесьмой. </vt:lpstr>
      <vt:lpstr>Презентация PowerPoint</vt:lpstr>
      <vt:lpstr>Презентация PowerPoint</vt:lpstr>
      <vt:lpstr>Презентация PowerPoint</vt:lpstr>
      <vt:lpstr>Презентация PowerPoint</vt:lpstr>
      <vt:lpstr>Видов головных женских уборов было достаточно много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Народный праздничный костюм. (Женский костюм)</dc:title>
  <dc:creator>Катерина</dc:creator>
  <cp:lastModifiedBy>Музей</cp:lastModifiedBy>
  <cp:revision>11</cp:revision>
  <dcterms:created xsi:type="dcterms:W3CDTF">2016-09-06T17:52:56Z</dcterms:created>
  <dcterms:modified xsi:type="dcterms:W3CDTF">2023-10-08T09:27:30Z</dcterms:modified>
</cp:coreProperties>
</file>