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олодова НН\Desktop\Oxrana_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4925"/>
            <a:ext cx="8572560" cy="6788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Всемирный день охраны труда-28 апреля 2023 г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12592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Ежегодно 28 апреля в целях содействия предотвращению несчастных случаев на  производстве  и  профессиональных  заболеваний  отмечается  Всемирный  день охраны  труда  как  международный  день  памяти  рабочих,  погибших  или получивших травмы на рабочем месте. Тема Всемирного дня охраны труда в 2023 году  –  «Безопасная и здоровая производственная  среда  в  качестве  основополагающего  принципа  и  права в сфере труда». Образовательная организация  –  это производственная среда, которая должна быть  безопасной,  здоровой  и  благоприятной  для  участников  образовательного процесса.  Важно,  чтобы  все работники  образовательной  организации  активное участие в мероприятиях  по  улучшению производственной  среды  и  демонстрировали  свою  приверженность  в  вопросах безопасности труда работников и обучающихся.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1"/>
          <p:cNvSpPr>
            <a:spLocks noChangeShapeType="1"/>
          </p:cNvSpPr>
          <p:nvPr/>
        </p:nvSpPr>
        <p:spPr bwMode="auto">
          <a:xfrm>
            <a:off x="384458" y="908720"/>
            <a:ext cx="8441553" cy="0"/>
          </a:xfrm>
          <a:prstGeom prst="line">
            <a:avLst/>
          </a:prstGeom>
          <a:ln w="25400">
            <a:solidFill>
              <a:schemeClr val="accent5">
                <a:lumMod val="25000"/>
              </a:schemeClr>
            </a:solidFill>
            <a:headEnd/>
            <a:tailEnd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wrap="square" lIns="90000" tIns="46800" rIns="90000" bIns="46800">
            <a:spAutoFit/>
          </a:bodyPr>
          <a:lstStyle/>
          <a:p>
            <a:pPr algn="ctr"/>
            <a:endParaRPr lang="ru-RU" dirty="0"/>
          </a:p>
        </p:txBody>
      </p:sp>
      <p:sp useBgFill="1">
        <p:nvSpPr>
          <p:cNvPr id="5" name="Скругленный прямоугольник 4"/>
          <p:cNvSpPr/>
          <p:nvPr/>
        </p:nvSpPr>
        <p:spPr>
          <a:xfrm>
            <a:off x="384458" y="1052736"/>
            <a:ext cx="8441553" cy="1008112"/>
          </a:xfrm>
          <a:prstGeom prst="roundRect">
            <a:avLst/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</a:rPr>
              <a:t>Все работники, в том числе руководители организаций, обязаны проходить обучение по охране труда и проверку знания требований охраны труда в порядке, установленном Правительством РФ</a:t>
            </a:r>
            <a:endParaRPr lang="ru-RU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rot="5400000">
            <a:off x="1963095" y="2276933"/>
            <a:ext cx="432048" cy="14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" name="Picture 3" descr="F:\Разработка стенда для отдела по труду\Интересные картинки к методичкам\95278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2565" y="3068960"/>
            <a:ext cx="2725226" cy="23762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 useBgFill="1">
        <p:nvSpPr>
          <p:cNvPr id="8" name="Скругленный прямоугольник 7"/>
          <p:cNvSpPr/>
          <p:nvPr/>
        </p:nvSpPr>
        <p:spPr>
          <a:xfrm>
            <a:off x="4704938" y="2492896"/>
            <a:ext cx="4121073" cy="432048"/>
          </a:xfrm>
          <a:prstGeom prst="roundRect">
            <a:avLst/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</a:rPr>
              <a:t>Обучение работников по охране труда</a:t>
            </a:r>
          </a:p>
          <a:p>
            <a:pPr algn="ctr">
              <a:lnSpc>
                <a:spcPct val="8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</a:rPr>
              <a:t>(раз в 3 года)</a:t>
            </a:r>
            <a:endParaRPr lang="ru-RU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rot="5400000">
            <a:off x="6550183" y="2276139"/>
            <a:ext cx="432048" cy="14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 useBgFill="1">
        <p:nvSpPr>
          <p:cNvPr id="10" name="Скругленный прямоугольник 9"/>
          <p:cNvSpPr/>
          <p:nvPr/>
        </p:nvSpPr>
        <p:spPr>
          <a:xfrm>
            <a:off x="450927" y="5589240"/>
            <a:ext cx="8375084" cy="864096"/>
          </a:xfrm>
          <a:prstGeom prst="roundRect">
            <a:avLst/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</a:rPr>
              <a:t>Ответственность за организацию и своевременность обучения по охране труда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</a:rPr>
              <a:t>и проверку знаний требований охраны труда работников организации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</a:rPr>
              <a:t>несет работодатель в порядке, установленном законодательством РФ </a:t>
            </a:r>
            <a:endParaRPr lang="ru-RU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pic>
        <p:nvPicPr>
          <p:cNvPr id="11" name="Picture 2" descr="F:\030_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9740" y="3068960"/>
            <a:ext cx="2858164" cy="23762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2" name="Прямоугольник 11"/>
          <p:cNvSpPr/>
          <p:nvPr/>
        </p:nvSpPr>
        <p:spPr>
          <a:xfrm>
            <a:off x="450927" y="332656"/>
            <a:ext cx="80815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Организация обучения по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охране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труда</a:t>
            </a:r>
            <a:endParaRPr lang="ru-RU" dirty="0"/>
          </a:p>
        </p:txBody>
      </p:sp>
      <p:sp useBgFill="1">
        <p:nvSpPr>
          <p:cNvPr id="14" name="Скругленный прямоугольник 13"/>
          <p:cNvSpPr/>
          <p:nvPr/>
        </p:nvSpPr>
        <p:spPr>
          <a:xfrm>
            <a:off x="107503" y="2420888"/>
            <a:ext cx="4530965" cy="648072"/>
          </a:xfrm>
          <a:prstGeom prst="roundRect">
            <a:avLst/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</a:rPr>
              <a:t>Обучение руководителей </a:t>
            </a:r>
          </a:p>
          <a:p>
            <a:pPr algn="ctr">
              <a:lnSpc>
                <a:spcPct val="8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</a:rPr>
              <a:t>и специалистов по охране труда (раз в 3 года)</a:t>
            </a:r>
            <a:endParaRPr lang="ru-RU" dirty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935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1746" name="Picture 2" descr="http://gorjunkova.professorjournal.ru/image/image_gallery?uuid=ee5e7075-c484-4eb7-8c37-5c0c557abb8d&amp;groupId=993912&amp;t=132914621377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792" y="0"/>
            <a:ext cx="8444462" cy="63813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3122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</Words>
  <PresentationFormat>Экран (4:3)</PresentationFormat>
  <Paragraphs>11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Всемирный день охраны труда-28 апреля 2023 г 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Голодова НН</dc:creator>
  <cp:lastModifiedBy>Голодова НН</cp:lastModifiedBy>
  <cp:revision>1</cp:revision>
  <dcterms:created xsi:type="dcterms:W3CDTF">2023-04-28T17:18:07Z</dcterms:created>
  <dcterms:modified xsi:type="dcterms:W3CDTF">2023-04-28T17:21:30Z</dcterms:modified>
</cp:coreProperties>
</file>