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1" d="100"/>
          <a:sy n="91" d="100"/>
        </p:scale>
        <p:origin x="1296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399F-CB37-4409-8320-873D39467D8C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81A9C412-8BA7-4D52-8864-7ACB8BAA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966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399F-CB37-4409-8320-873D39467D8C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C412-8BA7-4D52-8864-7ACB8BAA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064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399F-CB37-4409-8320-873D39467D8C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81A9C412-8BA7-4D52-8864-7ACB8BAA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180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399F-CB37-4409-8320-873D39467D8C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C412-8BA7-4D52-8864-7ACB8BAA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176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399F-CB37-4409-8320-873D39467D8C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C412-8BA7-4D52-8864-7ACB8BAA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123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399F-CB37-4409-8320-873D39467D8C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C412-8BA7-4D52-8864-7ACB8BAA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227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399F-CB37-4409-8320-873D39467D8C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C412-8BA7-4D52-8864-7ACB8BAA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450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399F-CB37-4409-8320-873D39467D8C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C412-8BA7-4D52-8864-7ACB8BAA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012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399F-CB37-4409-8320-873D39467D8C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C412-8BA7-4D52-8864-7ACB8BAA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075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399F-CB37-4409-8320-873D39467D8C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81A9C412-8BA7-4D52-8864-7ACB8BAA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11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399F-CB37-4409-8320-873D39467D8C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81A9C412-8BA7-4D52-8864-7ACB8BAA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891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399F-CB37-4409-8320-873D39467D8C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81A9C412-8BA7-4D52-8864-7ACB8BAACAD5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6204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399F-CB37-4409-8320-873D39467D8C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81A9C412-8BA7-4D52-8864-7ACB8BAA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35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399F-CB37-4409-8320-873D39467D8C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C412-8BA7-4D52-8864-7ACB8BAA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257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399F-CB37-4409-8320-873D39467D8C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C412-8BA7-4D52-8864-7ACB8BAA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756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9399F-CB37-4409-8320-873D39467D8C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C412-8BA7-4D52-8864-7ACB8BAA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607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CD9399F-CB37-4409-8320-873D39467D8C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81A9C412-8BA7-4D52-8864-7ACB8BAA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996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9399F-CB37-4409-8320-873D39467D8C}" type="datetimeFigureOut">
              <a:rPr lang="ru-RU" smtClean="0"/>
              <a:t>29.03.2023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9C412-8BA7-4D52-8864-7ACB8BAAC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9481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dirty="0"/>
              <a:t>ВЛИЯНИЕ ГАЗИРОВАННОЙ ВОДЫ НА  ОРГАНИЗМ </a:t>
            </a:r>
            <a:r>
              <a:rPr lang="ru-RU" sz="4000" dirty="0" smtClean="0"/>
              <a:t>ЧЕЛОВЕКА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Клюева Елена</a:t>
            </a:r>
          </a:p>
          <a:p>
            <a:r>
              <a:rPr lang="ru-RU" dirty="0" smtClean="0"/>
              <a:t> 4 класс МБОУ </a:t>
            </a:r>
            <a:r>
              <a:rPr lang="ru-RU" dirty="0" err="1" smtClean="0"/>
              <a:t>Излучинская</a:t>
            </a:r>
            <a:r>
              <a:rPr lang="ru-RU" dirty="0" smtClean="0"/>
              <a:t> ОСШУИОП №2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7694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Здоровое питание – путь к отличным знаниям!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60" y="2110826"/>
            <a:ext cx="6162675" cy="45815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537" y="2110826"/>
            <a:ext cx="5473745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63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Coca-Cola</a:t>
            </a:r>
            <a:r>
              <a:rPr lang="ru-RU" dirty="0" smtClean="0"/>
              <a:t>: вред или польза?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757" y="2154016"/>
            <a:ext cx="6658494" cy="4454168"/>
          </a:xfrm>
          <a:prstGeom prst="rect">
            <a:avLst/>
          </a:prstGeom>
        </p:spPr>
      </p:pic>
      <p:pic>
        <p:nvPicPr>
          <p:cNvPr id="1026" name="Picture 2" descr="Mash: Coca-Cola в России превратится в «Добрый Cola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698" y="3150524"/>
            <a:ext cx="4197040" cy="2728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476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Цель, задачи, гипотеза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062551"/>
            <a:ext cx="5479410" cy="4579317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Цель исследования: выявить влияние  напитков Кока-Кола и минеральной воды Горячий Ключ на организм человека.</a:t>
            </a:r>
          </a:p>
          <a:p>
            <a:r>
              <a:rPr lang="ru-RU" dirty="0"/>
              <a:t>Задачи исследования: </a:t>
            </a:r>
          </a:p>
          <a:p>
            <a:r>
              <a:rPr lang="ru-RU" dirty="0"/>
              <a:t>•	Получить больше информации о напитках «Кока-Кола», «Горячий Ключ» и узнать их состав. </a:t>
            </a:r>
          </a:p>
          <a:p>
            <a:r>
              <a:rPr lang="ru-RU" dirty="0"/>
              <a:t>•	Узнать, чем полезны, а чем вредны эти  напитки.</a:t>
            </a:r>
          </a:p>
          <a:p>
            <a:r>
              <a:rPr lang="ru-RU" dirty="0"/>
              <a:t>•	Провести опрос среди учеников школы, который поможет выяснить насколько популярен напиток у учеников разного возраста.</a:t>
            </a:r>
          </a:p>
          <a:p>
            <a:r>
              <a:rPr lang="ru-RU" dirty="0"/>
              <a:t>•	Провести эксперименты, демонстрирующие процесс взаимодействия Кока-Колы с различными веществами.</a:t>
            </a:r>
          </a:p>
          <a:p>
            <a:r>
              <a:rPr lang="ru-RU" dirty="0"/>
              <a:t>Объект исследования:   напитки «Кока-кола», «Горячий Ключ». </a:t>
            </a:r>
          </a:p>
          <a:p>
            <a:r>
              <a:rPr lang="ru-RU" dirty="0"/>
              <a:t>Предмет исследования:   влияние этих напитков на организм человека. </a:t>
            </a:r>
          </a:p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6500553" y="2062551"/>
            <a:ext cx="5691447" cy="452112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 </a:t>
            </a:r>
          </a:p>
          <a:p>
            <a:r>
              <a:rPr lang="ru-RU" dirty="0" smtClean="0"/>
              <a:t>Методы исследования: </a:t>
            </a:r>
          </a:p>
          <a:p>
            <a:r>
              <a:rPr lang="ru-RU" dirty="0" smtClean="0"/>
              <a:t>- эксперимент, фото-фиксация; </a:t>
            </a:r>
          </a:p>
          <a:p>
            <a:r>
              <a:rPr lang="ru-RU" dirty="0" smtClean="0"/>
              <a:t>- работа с информационным источником; </a:t>
            </a:r>
          </a:p>
          <a:p>
            <a:r>
              <a:rPr lang="ru-RU" dirty="0" smtClean="0"/>
              <a:t>- социальный опрос; беседа; </a:t>
            </a:r>
          </a:p>
          <a:p>
            <a:r>
              <a:rPr lang="ru-RU" dirty="0" smtClean="0"/>
              <a:t>- анализ и обобщение информации. </a:t>
            </a:r>
          </a:p>
          <a:p>
            <a:r>
              <a:rPr lang="ru-RU" dirty="0" smtClean="0"/>
              <a:t>Гипотеза работы: </a:t>
            </a:r>
          </a:p>
          <a:p>
            <a:r>
              <a:rPr lang="ru-RU" dirty="0" smtClean="0"/>
              <a:t>«Кока-кола» вредна для здоровья, а минеральная вода «Горячий Ключ» полезна. </a:t>
            </a:r>
          </a:p>
          <a:p>
            <a:r>
              <a:rPr lang="ru-RU" dirty="0" smtClean="0"/>
              <a:t>Материалы для проведения экспериментов: бутылки с «Кока-колой», вода, посуда, старые монеты, гвоздь, кусочки сосиски, яйцо.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0710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5" y="2065712"/>
            <a:ext cx="6096000" cy="4572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187" y="2743807"/>
            <a:ext cx="4832501" cy="321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22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89" y="2136371"/>
            <a:ext cx="3267043" cy="44333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0781" y="2136372"/>
            <a:ext cx="4433318" cy="44333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1848" y="2136371"/>
            <a:ext cx="2477330" cy="440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21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688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432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Минеральная вода Горячий Ключ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4896" y="2086709"/>
            <a:ext cx="3197964" cy="42639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74" y="2086708"/>
            <a:ext cx="6402330" cy="42639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6198" y="1969160"/>
            <a:ext cx="219075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661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45" y="2142468"/>
            <a:ext cx="7318051" cy="44213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2176" y="2498586"/>
            <a:ext cx="3828642" cy="382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378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Внимание: «чистящее средство» </a:t>
            </a:r>
            <a:br>
              <a:rPr lang="ru-RU" dirty="0" smtClean="0"/>
            </a:br>
            <a:r>
              <a:rPr lang="ru-RU" dirty="0" smtClean="0"/>
              <a:t>-</a:t>
            </a:r>
            <a:r>
              <a:rPr lang="en-US" dirty="0" smtClean="0"/>
              <a:t>Coca-Cola</a:t>
            </a:r>
            <a:r>
              <a:rPr lang="ru-RU" dirty="0" smtClean="0"/>
              <a:t>!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21" y="2336873"/>
            <a:ext cx="6463862" cy="36359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835" y="3069019"/>
            <a:ext cx="3865349" cy="204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067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Общие выводы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028498"/>
            <a:ext cx="9613861" cy="4750674"/>
          </a:xfrm>
        </p:spPr>
        <p:txBody>
          <a:bodyPr>
            <a:normAutofit/>
          </a:bodyPr>
          <a:lstStyle/>
          <a:p>
            <a:r>
              <a:rPr lang="ru-RU" dirty="0"/>
              <a:t>Напиток Кока-кола не полезен, а вреден для организма человека. При регулярном употреблении он может плохо повлиять на желудок, вызвать повышение уровня сахара, разрушает зубную эмаль. </a:t>
            </a:r>
            <a:endParaRPr lang="ru-RU" dirty="0" smtClean="0"/>
          </a:p>
          <a:p>
            <a:r>
              <a:rPr lang="ru-RU" dirty="0" smtClean="0"/>
              <a:t>Напиток </a:t>
            </a:r>
            <a:r>
              <a:rPr lang="ru-RU" dirty="0"/>
              <a:t>Горячий Ключ полезен. Минеральная вода является лечебной. Она хорошо влияет на желудочно-кишечный тракт, прекрасно утоляет жажду, регулирует кислотно-щелочной баланс. </a:t>
            </a:r>
            <a:endParaRPr lang="ru-RU" dirty="0" smtClean="0"/>
          </a:p>
          <a:p>
            <a:r>
              <a:rPr lang="ru-RU" dirty="0" err="1" smtClean="0"/>
              <a:t>Газированность</a:t>
            </a:r>
            <a:r>
              <a:rPr lang="ru-RU" dirty="0" smtClean="0"/>
              <a:t> </a:t>
            </a:r>
            <a:r>
              <a:rPr lang="ru-RU" dirty="0"/>
              <a:t>не уменьшает полезность минеральной воды, напротив, улучшает ее усвоение. В случае с минеральной водой Горячий Ключ – это «плюс». В случае с </a:t>
            </a:r>
            <a:r>
              <a:rPr lang="ru-RU" dirty="0" smtClean="0"/>
              <a:t>Кока-колой </a:t>
            </a:r>
            <a:r>
              <a:rPr lang="ru-RU" dirty="0"/>
              <a:t>– это «минус», так как данный напиток вреден.</a:t>
            </a:r>
          </a:p>
        </p:txBody>
      </p:sp>
    </p:spTree>
    <p:extLst>
      <p:ext uri="{BB962C8B-B14F-4D97-AF65-F5344CB8AC3E}">
        <p14:creationId xmlns:p14="http://schemas.microsoft.com/office/powerpoint/2010/main" val="994572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44</TotalTime>
  <Words>232</Words>
  <Application>Microsoft Office PowerPoint</Application>
  <PresentationFormat>Широкоэкранный</PresentationFormat>
  <Paragraphs>29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Trebuchet MS</vt:lpstr>
      <vt:lpstr>Берлин</vt:lpstr>
      <vt:lpstr>ВЛИЯНИЕ ГАЗИРОВАННОЙ ВОДЫ НА  ОРГАНИЗМ ЧЕЛОВЕКА</vt:lpstr>
      <vt:lpstr>Здоровое питание – путь к отличным знаниям!</vt:lpstr>
      <vt:lpstr>Coca-Cola: вред или польза?</vt:lpstr>
      <vt:lpstr>Цель, задачи, гипотеза</vt:lpstr>
      <vt:lpstr>Презентация PowerPoint</vt:lpstr>
      <vt:lpstr>Презентация PowerPoint</vt:lpstr>
      <vt:lpstr>Презентация PowerPoint</vt:lpstr>
      <vt:lpstr>Минеральная вода Горячий Ключ</vt:lpstr>
      <vt:lpstr>Презентация PowerPoint</vt:lpstr>
      <vt:lpstr>Внимание: «чистящее средство»  -Coca-Cola! </vt:lpstr>
      <vt:lpstr>Общие выводы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ГАЗИРОВАННОЙ ВОДЫ НА  ОРГАНИЗМ ЧЕЛОВЕКА</dc:title>
  <dc:creator>Горелова Елена Витальевна</dc:creator>
  <cp:lastModifiedBy>Горелова Елена Витальевна</cp:lastModifiedBy>
  <cp:revision>6</cp:revision>
  <dcterms:created xsi:type="dcterms:W3CDTF">2023-03-29T04:50:59Z</dcterms:created>
  <dcterms:modified xsi:type="dcterms:W3CDTF">2023-03-29T05:35:26Z</dcterms:modified>
</cp:coreProperties>
</file>