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79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2CBC4-DB50-4BB1-84A6-1C1F870CA35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61D46-C283-4503-BDF3-A69EC3FFEF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91A65-F2CF-4999-A978-153D3AFC9E4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83CC4-230D-4A73-8D84-50F10990E0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635D7-BDE7-43D6-876C-2E64C54289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AB31B-0908-4E0E-92CD-BFD953DC1EA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31FFA-9995-401B-9ADD-F18410730B7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8C3B3-0C1B-43A8-B723-DA5A07148D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21C53-143B-4D6F-ACB6-3D16ABC1058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A465F-5FD1-4DB3-BBD9-8DBE2B8F41F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3472A-4288-43A1-8AD4-5567453444C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5ACD5E86-71BA-4BA0-A7E7-4FDE83AB6A9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images.yandex.ru/yandsearch?text=%D0%B0%D1%80%D0%BC%D0%B8%D1%8F%20%D0%A0%D0%BE%D1%81%D1%81%D0%B8%D0%B8%20%D1%81%D1%82%D0%B8%D1%85%D0%B8&amp;fp=0&amp;img_url=http://cdn4.img22.rian.ru/images/91181/70/911817015.jpg&amp;pos=7&amp;rpt=simage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hyperlink" Target="http://images.yandex.ru/yandsearch?p=1&amp;text=%D0%B0%D1%80%D0%BC%D0%B8%D1%8F%20%D0%A0%D0%BE%D1%81%D1%81%D0%B8%D0%B8%20%D1%81%D1%82%D0%B8%D1%85%D0%B8&amp;fp=1&amp;img_url=http://img.nr2.ru/pict/arts1/28/47/284718.jpg&amp;pos=44&amp;uinfo=ww-1350-wh-660-fw-1125-fh-454-pd-1&amp;rpt=simage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1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mages.yandex.ru/yandsearch?p=1&amp;text=%D0%BF%D0%BE%D0%B6%D0%B0%D1%80%D0%BD%D0%B0%D1%8F%20%D0%BE%D1%85%D1%80%D0%B0%D0%BD%D0%B0&amp;fp=1&amp;img_url=http://izvestiaur.ru/upload/iblock/3c7/01.jpg&amp;pos=45&amp;uinfo=ww-1350-wh-660-fw-1125-fh-454-pd-1&amp;rpt=simage" TargetMode="External"/><Relationship Id="rId5" Type="http://schemas.openxmlformats.org/officeDocument/2006/relationships/image" Target="../media/image10.jpeg"/><Relationship Id="rId4" Type="http://schemas.openxmlformats.org/officeDocument/2006/relationships/hyperlink" Target="http://images.yandex.ru/yandsearch?text=%D0%BF%D0%BE%D0%B6%D0%B0%D1%80%D0%BD%D0%B0%D1%8F%20%D0%BE%D1%85%D1%80%D0%B0%D0%BD%D0%B0&amp;fp=0&amp;img_url=http://img.dni.ru/binaries/v2_articlepic/595885.jpg&amp;pos=28&amp;rpt=simage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://images.yandex.ru/yandsearch?text=%D0%BF%D0%BE%D0%BB%D0%B8%D1%86%D0%B8%D1%8F&amp;fp=0&amp;img_url=http://img.nr2.ru/pict/arts1/34/60/346034.jpg&amp;pos=2&amp;uinfo=ww-1350-wh-660-fw-1125-fh-454-pd-1&amp;rpt=simage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hyperlink" Target="http://images.yandex.ru/yandsearch?text=%D0%BF%D0%BE%D0%BB%D0%B8%D1%86%D0%B8%D1%8F&amp;fp=0&amp;img_url=http://img01.rl0.ru/da2cb3cb39e52e651d8ee8b750dc1af7/432x288/www.trud.ru/userfiles/gallery/2e/b_2e98f619b9dc93c4b1cb3a6bb7c5b8db.jpg&amp;pos=8&amp;uinfo=ww-1350-wh-660-fw-1125-fh-454-pd-1&amp;rpt=simage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://images.yandex.ru/yandsearch?text=%D1%81%D0%BA%D0%BE%D1%80%D0%B0%D1%8F%20%D0%BC%D0%B5%D0%B4%D0%B8%D1%86%D0%B8%D0%BD%D1%81%D0%BA%D0%B0%D1%8F%20%D0%BF%D0%BE%D0%BC%D0%BE%D1%89%D1%8C&amp;fp=0&amp;img_url=http://www.odk.kz/uploads/images/8/b/8/5/61/b84da33471.jpg&amp;pos=19&amp;uinfo=ww-1350-wh-660-fw-1125-fh-454-pd-1&amp;rpt=simage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hyperlink" Target="http://images.yandex.ru/yandsearch?text=%D1%81%D0%BA%D0%BE%D1%80%D0%B0%D1%8F%20%D0%BC%D0%B5%D0%B4%D0%B8%D1%86%D0%B8%D0%BD%D1%81%D0%BA%D0%B0%D1%8F%20%D0%BF%D0%BE%D0%BC%D0%BE%D1%89%D1%8C&amp;fp=0&amp;img_url=http://www.mk.ru/upload/iblock_mk/475/9a/f5/4a/DETAIL_PICTURE_604433.jpg&amp;pos=25&amp;uinfo=ww-1350-wh-660-fw-1125-fh-454-pd-1&amp;rpt=simage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19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mages.yandex.ru/yandsearch?p=7&amp;text=%D0%90%D0%B2%D0%B0%D1%80%D0%B8%D0%B9%D0%BD%D0%B0%D1%8F%20%D0%B3%D0%B0%D0%B7%D0%BE%D0%B2%D0%B0%D1%8F%20%D1%81%D0%BB%D1%83%D0%B6%D0%B1%D0%B0&amp;fp=7&amp;img_url=http://www.korkino74.ru/uploads/img_3057.jpg&amp;pos=215&amp;uinfo=ww-1350-wh-660-fw-1125-fh-454-pd-1&amp;rpt=simage" TargetMode="External"/><Relationship Id="rId5" Type="http://schemas.openxmlformats.org/officeDocument/2006/relationships/image" Target="../media/image18.jpeg"/><Relationship Id="rId4" Type="http://schemas.openxmlformats.org/officeDocument/2006/relationships/hyperlink" Target="http://images.yandex.ru/yandsearch?p=2&amp;text=%D0%90%D0%B2%D0%B0%D1%80%D0%B8%D0%B9%D0%BD%D0%B0%D1%8F%20%D0%B3%D0%B0%D0%B7%D0%BE%D0%B2%D0%B0%D1%8F%20%D1%81%D0%BB%D1%83%D0%B6%D0%B1%D0%B0&amp;fp=2&amp;img_url=http://www.gazavtomir.ru/_data/objects/0000/3178/P1020862.jpg&amp;pos=65&amp;uinfo=ww-1350-wh-660-fw-1125-fh-454-pd-1&amp;rpt=simage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yandex.ru/yandsearch?p=5&amp;text=%D1%81%D0%BB%D1%83%D0%B6%D0%B1%D0%B0%20%D1%81%D0%BF%D0%B0%D1%81%D0%B5%D0%BD%D0%B8%D1%8F&amp;fp=5&amp;img_url=http://samara.pulscen.ru/system/images/product/002/025/021_thumb.jpg&amp;pos=172&amp;uinfo=ww-1350-wh-660-fw-1125-fh-454-pd-1&amp;rpt=simage" TargetMode="Externa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4221088"/>
            <a:ext cx="7772400" cy="1470025"/>
          </a:xfrm>
        </p:spPr>
        <p:txBody>
          <a:bodyPr/>
          <a:lstStyle/>
          <a:p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5656" y="1124744"/>
            <a:ext cx="7200800" cy="3168352"/>
          </a:xfrm>
        </p:spPr>
        <p:txBody>
          <a:bodyPr>
            <a:normAutofit fontScale="85000" lnSpcReduction="20000"/>
          </a:bodyPr>
          <a:lstStyle/>
          <a:p>
            <a:pPr algn="ctr"/>
            <a:endParaRPr lang="ru-RU" sz="540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5400" dirty="0">
                <a:solidFill>
                  <a:srgbClr val="C00000"/>
                </a:solidFill>
                <a:latin typeface="Arial Black" pitchFamily="34" charset="0"/>
              </a:rPr>
              <a:t> ПРОЕКТ ПО ОКРУЖАЮЩЕМУ МИРУ:КТО НАС ЗАЩИЩАЕТ?</a:t>
            </a:r>
          </a:p>
          <a:p>
            <a:pPr algn="ctr"/>
            <a:endParaRPr lang="ru-RU" sz="54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51112" y="5085184"/>
            <a:ext cx="79928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latin typeface="Microsoft JhengHei UI Light" panose="020B0304030504040204" pitchFamily="34" charset="-120"/>
                <a:ea typeface="Microsoft JhengHei UI Light" panose="020B0304030504040204" pitchFamily="34" charset="-120"/>
              </a:rPr>
              <a:t>Подготовила: Грахова Кира</a:t>
            </a:r>
          </a:p>
          <a:p>
            <a:pPr algn="r"/>
            <a:r>
              <a:rPr lang="ru-RU" dirty="0">
                <a:latin typeface="Microsoft JhengHei UI Light" panose="020B0304030504040204" pitchFamily="34" charset="-120"/>
                <a:ea typeface="Microsoft JhengHei UI Light" panose="020B0304030504040204" pitchFamily="34" charset="-120"/>
              </a:rPr>
              <a:t>3В Класс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404664"/>
            <a:ext cx="7509520" cy="2448272"/>
          </a:xfrm>
        </p:spPr>
        <p:txBody>
          <a:bodyPr>
            <a:normAutofit fontScale="90000"/>
          </a:bodyPr>
          <a:lstStyle/>
          <a:p>
            <a:pPr algn="ctr"/>
            <a:br>
              <a:rPr lang="ru-RU" b="1" dirty="0">
                <a:solidFill>
                  <a:srgbClr val="C00000"/>
                </a:solidFill>
              </a:rPr>
            </a:br>
            <a:r>
              <a:rPr lang="ru-RU" b="1" dirty="0">
                <a:solidFill>
                  <a:srgbClr val="C00000"/>
                </a:solidFill>
              </a:rPr>
              <a:t>Благодаря кому мы можем жить и спокойно работать? Какие службы защищают население?</a:t>
            </a:r>
            <a:br>
              <a:rPr lang="ru-RU" dirty="0"/>
            </a:b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022920" y="2779173"/>
            <a:ext cx="8229600" cy="2841179"/>
          </a:xfrm>
        </p:spPr>
        <p:txBody>
          <a:bodyPr/>
          <a:lstStyle/>
          <a:p>
            <a:pPr marL="82296" indent="0">
              <a:buNone/>
            </a:pPr>
            <a:r>
              <a:rPr lang="ru-RU" dirty="0"/>
              <a:t>Для того, чтобы обеспечить безопасность в повседневной жизни, были созданы специальные службы защиты населения:</a:t>
            </a:r>
          </a:p>
        </p:txBody>
      </p:sp>
      <p:pic>
        <p:nvPicPr>
          <p:cNvPr id="2052" name="Picture 4" descr="http://im5-tub-ru.yandex.net/i?id=358440006-29-72&amp;n=21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55576" y="4941168"/>
            <a:ext cx="1944216" cy="1235731"/>
          </a:xfrm>
          <a:prstGeom prst="rect">
            <a:avLst/>
          </a:prstGeom>
          <a:noFill/>
        </p:spPr>
      </p:pic>
      <p:pic>
        <p:nvPicPr>
          <p:cNvPr id="2054" name="Picture 6" descr="http://im6-tub-ru.yandex.net/i?id=173378545-23-72&amp;n=21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092280" y="4725144"/>
            <a:ext cx="1905000" cy="1428750"/>
          </a:xfrm>
          <a:prstGeom prst="rect">
            <a:avLst/>
          </a:prstGeom>
          <a:noFill/>
        </p:spPr>
      </p:pic>
      <p:pic>
        <p:nvPicPr>
          <p:cNvPr id="2058" name="Picture 10" descr="http://www.chelsi.ru/uploads/posts/2011-01/1296105900_1_2201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915816" y="4797152"/>
            <a:ext cx="1656184" cy="1324947"/>
          </a:xfrm>
          <a:prstGeom prst="rect">
            <a:avLst/>
          </a:prstGeom>
          <a:noFill/>
        </p:spPr>
      </p:pic>
      <p:pic>
        <p:nvPicPr>
          <p:cNvPr id="2060" name="Picture 12" descr="http://im8-tub-ru.yandex.net/i?id=374276596-61-72&amp;n=21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4932040" y="4797152"/>
            <a:ext cx="1905000" cy="14287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C00000"/>
                </a:solidFill>
              </a:rPr>
              <a:t>Наша армия родная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43608" y="1196752"/>
            <a:ext cx="7498080" cy="4800600"/>
          </a:xfrm>
        </p:spPr>
        <p:txBody>
          <a:bodyPr>
            <a:noAutofit/>
          </a:bodyPr>
          <a:lstStyle/>
          <a:p>
            <a:pPr marL="82296" indent="0">
              <a:buNone/>
            </a:pPr>
            <a:r>
              <a:rPr lang="ru-RU" sz="2000" b="1" dirty="0"/>
              <a:t>На горах высоких,</a:t>
            </a:r>
            <a:br>
              <a:rPr lang="ru-RU" sz="2000" b="1" dirty="0"/>
            </a:br>
            <a:r>
              <a:rPr lang="ru-RU" sz="2000" b="1" dirty="0"/>
              <a:t>На степном просторе</a:t>
            </a:r>
            <a:br>
              <a:rPr lang="ru-RU" sz="2000" b="1" dirty="0"/>
            </a:br>
            <a:r>
              <a:rPr lang="ru-RU" sz="2000" b="1" dirty="0"/>
              <a:t>Охраняет нашу Родину солдат.</a:t>
            </a:r>
            <a:br>
              <a:rPr lang="ru-RU" sz="2000" b="1" dirty="0"/>
            </a:br>
            <a:r>
              <a:rPr lang="ru-RU" sz="2000" b="1" dirty="0"/>
              <a:t>Он взлетает в небо,</a:t>
            </a:r>
            <a:br>
              <a:rPr lang="ru-RU" sz="2000" b="1" dirty="0"/>
            </a:br>
            <a:r>
              <a:rPr lang="ru-RU" sz="2000" b="1" dirty="0"/>
              <a:t>Он уходит в море,</a:t>
            </a:r>
            <a:br>
              <a:rPr lang="ru-RU" sz="2000" b="1" dirty="0"/>
            </a:br>
            <a:r>
              <a:rPr lang="ru-RU" sz="2000" b="1" dirty="0"/>
              <a:t>Не страшны защитнику</a:t>
            </a:r>
            <a:br>
              <a:rPr lang="ru-RU" sz="2000" b="1" dirty="0"/>
            </a:br>
            <a:r>
              <a:rPr lang="ru-RU" sz="2000" b="1" dirty="0"/>
              <a:t>Дождь и снегопад.</a:t>
            </a:r>
            <a:br>
              <a:rPr lang="ru-RU" sz="2000" b="1" dirty="0"/>
            </a:br>
            <a:br>
              <a:rPr lang="ru-RU" sz="2000" b="1" dirty="0"/>
            </a:br>
            <a:r>
              <a:rPr lang="ru-RU" sz="2000" b="1" dirty="0"/>
              <a:t>Шелестят берёзы,</a:t>
            </a:r>
            <a:br>
              <a:rPr lang="ru-RU" sz="2000" b="1" dirty="0"/>
            </a:br>
            <a:r>
              <a:rPr lang="ru-RU" sz="2000" b="1" dirty="0"/>
              <a:t>Распевают птицы,</a:t>
            </a:r>
            <a:br>
              <a:rPr lang="ru-RU" sz="2000" b="1" dirty="0"/>
            </a:br>
            <a:r>
              <a:rPr lang="ru-RU" sz="2000" b="1" dirty="0"/>
              <a:t>Подрастают дети</a:t>
            </a:r>
            <a:br>
              <a:rPr lang="ru-RU" sz="2000" b="1" dirty="0"/>
            </a:br>
            <a:r>
              <a:rPr lang="ru-RU" sz="2000" b="1" dirty="0"/>
              <a:t>У родной страны.</a:t>
            </a:r>
            <a:br>
              <a:rPr lang="ru-RU" sz="2000" b="1" dirty="0"/>
            </a:br>
            <a:r>
              <a:rPr lang="ru-RU" sz="2000" b="1" dirty="0"/>
              <a:t>Скоро я в дозоре</a:t>
            </a:r>
            <a:br>
              <a:rPr lang="ru-RU" sz="2000" b="1" dirty="0"/>
            </a:br>
            <a:r>
              <a:rPr lang="ru-RU" sz="2000" b="1" dirty="0"/>
              <a:t>Встану на границе,</a:t>
            </a:r>
            <a:br>
              <a:rPr lang="ru-RU" sz="2000" b="1" dirty="0"/>
            </a:br>
            <a:r>
              <a:rPr lang="ru-RU" sz="2000" b="1" dirty="0"/>
              <a:t>Чтобы только мирные</a:t>
            </a:r>
            <a:br>
              <a:rPr lang="ru-RU" sz="2000" b="1" dirty="0"/>
            </a:br>
            <a:r>
              <a:rPr lang="ru-RU" sz="2000" b="1" dirty="0"/>
              <a:t>Снились людям сны.</a:t>
            </a:r>
            <a:br>
              <a:rPr lang="ru-RU" sz="2000" b="1" dirty="0"/>
            </a:br>
            <a:endParaRPr lang="ru-RU" sz="2000" b="1" dirty="0">
              <a:effectLst/>
            </a:endParaRPr>
          </a:p>
        </p:txBody>
      </p:sp>
      <p:pic>
        <p:nvPicPr>
          <p:cNvPr id="6146" name="Picture 2" descr="http://im2-tub-ru.yandex.net/i?id=420822099-63-72&amp;n=21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268760"/>
            <a:ext cx="3796266" cy="2148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im2-tub-ru.yandex.net/i?id=125947292-29-72&amp;n=21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645024"/>
            <a:ext cx="3240360" cy="2430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C00000"/>
                </a:solidFill>
              </a:rPr>
              <a:t>Пожарная охрана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59632" y="1802558"/>
            <a:ext cx="4824536" cy="2616324"/>
          </a:xfrm>
        </p:spPr>
        <p:txBody>
          <a:bodyPr>
            <a:noAutofit/>
          </a:bodyPr>
          <a:lstStyle/>
          <a:p>
            <a:pPr marL="82296" indent="0">
              <a:buNone/>
            </a:pPr>
            <a:r>
              <a:rPr lang="ru-RU" sz="2400" dirty="0"/>
              <a:t>В огне пылает все вокруг,</a:t>
            </a:r>
            <a:br>
              <a:rPr lang="ru-RU" sz="2400" dirty="0"/>
            </a:br>
            <a:r>
              <a:rPr lang="ru-RU" sz="2400" dirty="0"/>
              <a:t>На лицах всех один испуг,</a:t>
            </a:r>
            <a:br>
              <a:rPr lang="ru-RU" sz="2400" dirty="0"/>
            </a:br>
            <a:r>
              <a:rPr lang="ru-RU" sz="2400" dirty="0"/>
              <a:t>Но вмиг пожарные пришли,</a:t>
            </a:r>
            <a:br>
              <a:rPr lang="ru-RU" sz="2400" dirty="0"/>
            </a:br>
            <a:r>
              <a:rPr lang="ru-RU" sz="2400" dirty="0"/>
              <a:t>Пожар потушили, людей всех спасли.</a:t>
            </a:r>
            <a:br>
              <a:rPr lang="ru-RU" sz="2400" dirty="0"/>
            </a:br>
            <a:r>
              <a:rPr lang="ru-RU" sz="2400" dirty="0"/>
              <a:t>Ловкость, скорость, сила</a:t>
            </a:r>
            <a:br>
              <a:rPr lang="ru-RU" sz="2400" dirty="0"/>
            </a:br>
            <a:r>
              <a:rPr lang="ru-RU" sz="2400" dirty="0"/>
              <a:t>Огонь вмиг победили.</a:t>
            </a:r>
            <a:br>
              <a:rPr lang="ru-RU" sz="2400" dirty="0"/>
            </a:br>
            <a:r>
              <a:rPr lang="ru-RU" sz="2400" dirty="0"/>
              <a:t>Будьте же всегда такими:</a:t>
            </a:r>
            <a:br>
              <a:rPr lang="ru-RU" sz="2400" dirty="0"/>
            </a:br>
            <a:r>
              <a:rPr lang="ru-RU" sz="2400" dirty="0"/>
              <a:t>Храбрыми, мужественными,</a:t>
            </a:r>
            <a:br>
              <a:rPr lang="ru-RU" sz="2400" dirty="0"/>
            </a:br>
            <a:r>
              <a:rPr lang="ru-RU" sz="2400" dirty="0"/>
              <a:t>А от нас вам «Спасибо!»</a:t>
            </a:r>
          </a:p>
        </p:txBody>
      </p:sp>
      <p:pic>
        <p:nvPicPr>
          <p:cNvPr id="17410" name="Picture 2" descr="http://im7-tub-ru.yandex.net/i?id=275932074-52-72&amp;n=21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18577" y="2384884"/>
            <a:ext cx="1152128" cy="1763461"/>
          </a:xfrm>
          <a:prstGeom prst="rect">
            <a:avLst/>
          </a:prstGeom>
          <a:noFill/>
        </p:spPr>
      </p:pic>
      <p:pic>
        <p:nvPicPr>
          <p:cNvPr id="17416" name="Picture 8" descr="http://image.tsn.ua/media/images/original/Jul2010/245548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334859" y="4653136"/>
            <a:ext cx="2592288" cy="1725826"/>
          </a:xfrm>
          <a:prstGeom prst="rect">
            <a:avLst/>
          </a:prstGeom>
          <a:noFill/>
        </p:spPr>
      </p:pic>
      <p:pic>
        <p:nvPicPr>
          <p:cNvPr id="1026" name="Picture 2" descr="http://im1-tub-ru.yandex.net/i?id=23132623-25-72&amp;n=21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6743" y="685871"/>
            <a:ext cx="2548520" cy="1699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im2-tub-ru.yandex.net/i?id=95440500-25-72&amp;n=21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2317" y="2480992"/>
            <a:ext cx="2592946" cy="1944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260648"/>
            <a:ext cx="7386024" cy="778098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Полиция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57631" y="1177829"/>
            <a:ext cx="6680011" cy="4525963"/>
          </a:xfrm>
        </p:spPr>
        <p:txBody>
          <a:bodyPr/>
          <a:lstStyle/>
          <a:p>
            <a:pPr marL="82296" indent="0" algn="ctr">
              <a:buNone/>
            </a:pPr>
            <a:r>
              <a:rPr lang="ru-RU" sz="2800" dirty="0"/>
              <a:t>В зной и в холод, в дожди и в туманы, </a:t>
            </a:r>
            <a:br>
              <a:rPr lang="ru-RU" sz="2800" dirty="0"/>
            </a:br>
            <a:r>
              <a:rPr lang="ru-RU" sz="2800" dirty="0"/>
              <a:t>В час, когда Вам опасность грозит </a:t>
            </a:r>
            <a:br>
              <a:rPr lang="ru-RU" sz="2800" dirty="0"/>
            </a:br>
            <a:r>
              <a:rPr lang="ru-RU" sz="2800" dirty="0"/>
              <a:t>На почетном посту постоянно </a:t>
            </a:r>
            <a:br>
              <a:rPr lang="ru-RU" sz="2800" dirty="0"/>
            </a:br>
            <a:r>
              <a:rPr lang="ru-RU" sz="2800" dirty="0"/>
              <a:t>Полицейский России стоит.</a:t>
            </a:r>
          </a:p>
          <a:p>
            <a:pPr marL="82296" indent="0" algn="ctr">
              <a:buNone/>
            </a:pPr>
            <a:r>
              <a:rPr lang="ru-RU" sz="2800" dirty="0"/>
              <a:t>Он, порою, ценой своей жизни </a:t>
            </a:r>
            <a:br>
              <a:rPr lang="ru-RU" sz="2800" dirty="0"/>
            </a:br>
            <a:r>
              <a:rPr lang="ru-RU" sz="2800" dirty="0"/>
              <a:t>Защитит Вас от бед и невзгод. </a:t>
            </a:r>
            <a:br>
              <a:rPr lang="ru-RU" sz="2800" dirty="0"/>
            </a:br>
            <a:r>
              <a:rPr lang="ru-RU" sz="2800" dirty="0"/>
              <a:t>Полицейский свободной Отчизны, </a:t>
            </a:r>
            <a:br>
              <a:rPr lang="ru-RU" sz="2800" dirty="0"/>
            </a:br>
            <a:r>
              <a:rPr lang="ru-RU" sz="2800" dirty="0"/>
              <a:t>Непременно на помощь придёт </a:t>
            </a:r>
          </a:p>
        </p:txBody>
      </p:sp>
      <p:pic>
        <p:nvPicPr>
          <p:cNvPr id="2050" name="Picture 2" descr="http://im3-tub-ru.yandex.net/i?id=144634004-43-72&amp;n=21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7342" y="4767688"/>
            <a:ext cx="2496277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im1-tub-ru.yandex.net/i?id=179681542-53-72&amp;n=21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4845401"/>
            <a:ext cx="2472166" cy="1716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C00000"/>
                </a:solidFill>
              </a:rPr>
              <a:t>Скорая медицинская помощь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95736" y="1197885"/>
            <a:ext cx="5256584" cy="4884001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ru-RU" sz="2400" dirty="0"/>
              <a:t>В любую погоду, дорогой любой,</a:t>
            </a:r>
            <a:br>
              <a:rPr lang="ru-RU" sz="2400" dirty="0"/>
            </a:br>
            <a:r>
              <a:rPr lang="ru-RU" sz="2400" dirty="0"/>
              <a:t>Вы мчитесь спасать наши жизни.</a:t>
            </a:r>
            <a:br>
              <a:rPr lang="ru-RU" sz="2400" dirty="0"/>
            </a:br>
            <a:r>
              <a:rPr lang="ru-RU" sz="2400" dirty="0"/>
              <a:t>Вы скорая, и вам не ведом покой,</a:t>
            </a:r>
            <a:br>
              <a:rPr lang="ru-RU" sz="2400" dirty="0"/>
            </a:br>
            <a:r>
              <a:rPr lang="ru-RU" sz="2400" dirty="0"/>
              <a:t>Вы не совершите ошибки!</a:t>
            </a:r>
            <a:br>
              <a:rPr lang="ru-RU" sz="2400" dirty="0"/>
            </a:br>
            <a:r>
              <a:rPr lang="ru-RU" sz="2400" dirty="0"/>
              <a:t>Диагноз поставите верно всегда,</a:t>
            </a:r>
            <a:br>
              <a:rPr lang="ru-RU" sz="2400" dirty="0"/>
            </a:br>
            <a:r>
              <a:rPr lang="ru-RU" sz="2400" dirty="0"/>
              <a:t>Спасибо за это, родные!</a:t>
            </a:r>
            <a:br>
              <a:rPr lang="ru-RU" sz="2400" dirty="0"/>
            </a:br>
            <a:r>
              <a:rPr lang="ru-RU" sz="2400" dirty="0"/>
              <a:t>Мы верим, не будет страшна нам беда,</a:t>
            </a:r>
            <a:br>
              <a:rPr lang="ru-RU" sz="2400" dirty="0"/>
            </a:br>
            <a:r>
              <a:rPr lang="ru-RU" sz="2400" dirty="0"/>
              <a:t>Раз есть вы у нас, дорогие!</a:t>
            </a:r>
            <a:br>
              <a:rPr lang="ru-RU" sz="2400" dirty="0"/>
            </a:br>
            <a:endParaRPr lang="ru-RU" sz="2800" dirty="0"/>
          </a:p>
        </p:txBody>
      </p:sp>
      <p:pic>
        <p:nvPicPr>
          <p:cNvPr id="3074" name="Picture 2" descr="http://im0-tub-ru.yandex.net/i?id=213335480-51-72&amp;n=21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6666" y="4613945"/>
            <a:ext cx="2592288" cy="2090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im6-tub-ru.yandex.net/i?id=540512328-16-72&amp;n=21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4613945"/>
            <a:ext cx="2749931" cy="2137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C00000"/>
                </a:solidFill>
              </a:rPr>
              <a:t>Аварийная газовая служба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71641" y="1340768"/>
            <a:ext cx="7498080" cy="4800600"/>
          </a:xfrm>
        </p:spPr>
        <p:txBody>
          <a:bodyPr/>
          <a:lstStyle/>
          <a:p>
            <a:pPr>
              <a:buNone/>
            </a:pPr>
            <a:r>
              <a:rPr lang="ru-RU" sz="2800" dirty="0"/>
              <a:t>Огонь горит на нашей кухне,</a:t>
            </a:r>
          </a:p>
          <a:p>
            <a:pPr>
              <a:buNone/>
            </a:pPr>
            <a:r>
              <a:rPr lang="ru-RU" sz="2800" dirty="0"/>
              <a:t>Из газа вспыхнет и не тухнет.</a:t>
            </a:r>
          </a:p>
          <a:p>
            <a:pPr>
              <a:buNone/>
            </a:pPr>
            <a:r>
              <a:rPr lang="ru-RU" sz="2800" dirty="0"/>
              <a:t>Пусть ваша служба нелегка,</a:t>
            </a:r>
          </a:p>
          <a:p>
            <a:pPr>
              <a:buNone/>
            </a:pPr>
            <a:r>
              <a:rPr lang="ru-RU" sz="2800" dirty="0"/>
              <a:t>Но труд ваш нужный, не напрасный!</a:t>
            </a:r>
          </a:p>
        </p:txBody>
      </p:sp>
      <p:pic>
        <p:nvPicPr>
          <p:cNvPr id="20484" name="Picture 4" descr="http://video.planetgreen.discovery.com/home-garden/images/2009-07/1-stove-flame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450232" y="1340768"/>
            <a:ext cx="2381672" cy="1433257"/>
          </a:xfrm>
          <a:prstGeom prst="rect">
            <a:avLst/>
          </a:prstGeom>
          <a:noFill/>
        </p:spPr>
      </p:pic>
      <p:pic>
        <p:nvPicPr>
          <p:cNvPr id="20486" name="Picture 6" descr="http://img.beta.rian.ru/images/18970/46/189704656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206612" y="3858278"/>
            <a:ext cx="2625291" cy="1800200"/>
          </a:xfrm>
          <a:prstGeom prst="rect">
            <a:avLst/>
          </a:prstGeom>
          <a:noFill/>
        </p:spPr>
      </p:pic>
      <p:pic>
        <p:nvPicPr>
          <p:cNvPr id="4098" name="Picture 2" descr="http://im6-tub-ru.yandex.net/i?id=134594570-69-72&amp;n=21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3843523"/>
            <a:ext cx="2232248" cy="1829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im4-tub-ru.yandex.net/i?id=321424822-21-72&amp;n=21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3622" y="3831537"/>
            <a:ext cx="2400266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Служба спасения </a:t>
            </a:r>
            <a:br>
              <a:rPr lang="ru-RU" b="1" dirty="0">
                <a:solidFill>
                  <a:srgbClr val="C00000"/>
                </a:solidFill>
              </a:rPr>
            </a:br>
            <a:r>
              <a:rPr lang="ru-RU" sz="3600" b="1" dirty="0">
                <a:solidFill>
                  <a:srgbClr val="C00000"/>
                </a:solidFill>
              </a:rPr>
              <a:t>(</a:t>
            </a:r>
            <a:r>
              <a:rPr lang="ru-RU" sz="3600" b="1" dirty="0" err="1">
                <a:solidFill>
                  <a:srgbClr val="C00000"/>
                </a:solidFill>
              </a:rPr>
              <a:t>поисково</a:t>
            </a:r>
            <a:r>
              <a:rPr lang="ru-RU" sz="3600" b="1" dirty="0">
                <a:solidFill>
                  <a:srgbClr val="C00000"/>
                </a:solidFill>
              </a:rPr>
              <a:t> – спасательная служба)</a:t>
            </a:r>
          </a:p>
        </p:txBody>
      </p:sp>
      <p:pic>
        <p:nvPicPr>
          <p:cNvPr id="21506" name="Picture 2" descr="http://articles.gazeta.kz/preview/?s=26&amp;fid=37333&amp;w=340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652120" y="1628800"/>
            <a:ext cx="3238500" cy="1819276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5124" name="Picture 4" descr="http://im0-tub-ru.yandex.net/i?id=128619049-02-72&amp;n=21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3653011"/>
            <a:ext cx="3238500" cy="242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475656" y="1960823"/>
            <a:ext cx="3784464" cy="3384376"/>
          </a:xfrm>
        </p:spPr>
        <p:txBody>
          <a:bodyPr>
            <a:normAutofit fontScale="92500" lnSpcReduction="10000"/>
          </a:bodyPr>
          <a:lstStyle/>
          <a:p>
            <a:pPr marL="82296" indent="0">
              <a:buNone/>
            </a:pPr>
            <a:r>
              <a:rPr lang="ru-RU" dirty="0"/>
              <a:t>Работает в городе </a:t>
            </a:r>
            <a:br>
              <a:rPr lang="ru-RU" dirty="0"/>
            </a:br>
            <a:r>
              <a:rPr lang="ru-RU" dirty="0"/>
              <a:t>Служба спасения,</a:t>
            </a:r>
            <a:br>
              <a:rPr lang="ru-RU" dirty="0"/>
            </a:br>
            <a:r>
              <a:rPr lang="ru-RU" dirty="0"/>
              <a:t>Работает в будни </a:t>
            </a:r>
            <a:br>
              <a:rPr lang="ru-RU" dirty="0"/>
            </a:br>
            <a:r>
              <a:rPr lang="ru-RU" dirty="0"/>
              <a:t>И в воскресенье.</a:t>
            </a:r>
            <a:br>
              <a:rPr lang="ru-RU" dirty="0"/>
            </a:br>
            <a:r>
              <a:rPr lang="ru-RU" dirty="0"/>
              <a:t>Если вдруг с кем-то </a:t>
            </a:r>
            <a:br>
              <a:rPr lang="ru-RU" dirty="0"/>
            </a:br>
            <a:r>
              <a:rPr lang="ru-RU" dirty="0"/>
              <a:t>Случится беда -</a:t>
            </a:r>
            <a:br>
              <a:rPr lang="ru-RU" dirty="0"/>
            </a:br>
            <a:r>
              <a:rPr lang="ru-RU" dirty="0"/>
              <a:t>Служба спасенья </a:t>
            </a:r>
            <a:br>
              <a:rPr lang="ru-RU" dirty="0"/>
            </a:br>
            <a:r>
              <a:rPr lang="ru-RU" dirty="0"/>
              <a:t>Поможет всегда.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Выводы: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82296" indent="0" algn="ctr">
              <a:buNone/>
            </a:pPr>
            <a:r>
              <a:rPr lang="ru-RU" dirty="0"/>
              <a:t>В жизни каждого человека случается немало радостных событий. Но, к сожалению, порой бывает и так, что нам необходима чья-то помощь и защита. Находясь дома или в школе, мы знаем, к кому обратиться в трудную минуту, - это наши родители, учителя, друзья. Но, оказавшись один на один с огромным городом, посёлком, никто не застрахован от различных опасностей. Угрозы могут подстерегать повсюду - в общественном транспорте, кино, театре, просто на улице. Преступники любыми способами пытаются нарушить покой в нашей жизни.</a:t>
            </a:r>
          </a:p>
          <a:p>
            <a:pPr marL="82296" indent="0" algn="ctr">
              <a:buNone/>
            </a:pPr>
            <a:r>
              <a:rPr lang="ru-RU" dirty="0"/>
              <a:t>Данный проект помог мне узнать, какие службы смогут мне в этом помочь.</a:t>
            </a:r>
          </a:p>
        </p:txBody>
      </p:sp>
    </p:spTree>
    <p:extLst>
      <p:ext uri="{BB962C8B-B14F-4D97-AF65-F5344CB8AC3E}">
        <p14:creationId xmlns:p14="http://schemas.microsoft.com/office/powerpoint/2010/main" val="347378607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484</TotalTime>
  <Words>490</Words>
  <Application>Microsoft Office PowerPoint</Application>
  <PresentationFormat>Экран (4:3)</PresentationFormat>
  <Paragraphs>26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7" baseType="lpstr">
      <vt:lpstr>Microsoft JhengHei UI Light</vt:lpstr>
      <vt:lpstr>Arial</vt:lpstr>
      <vt:lpstr>Arial Black</vt:lpstr>
      <vt:lpstr>Corbel</vt:lpstr>
      <vt:lpstr>Gill Sans MT</vt:lpstr>
      <vt:lpstr>Verdana</vt:lpstr>
      <vt:lpstr>Wingdings 2</vt:lpstr>
      <vt:lpstr>Солнцестояние</vt:lpstr>
      <vt:lpstr> </vt:lpstr>
      <vt:lpstr> Благодаря кому мы можем жить и спокойно работать? Какие службы защищают население? </vt:lpstr>
      <vt:lpstr>Наша армия родная</vt:lpstr>
      <vt:lpstr>Пожарная охрана</vt:lpstr>
      <vt:lpstr>Полиция</vt:lpstr>
      <vt:lpstr>Скорая медицинская помощь</vt:lpstr>
      <vt:lpstr>Аварийная газовая служба</vt:lpstr>
      <vt:lpstr>Служба спасения  (поисково – спасательная служба)</vt:lpstr>
      <vt:lpstr>Выводы: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Маргарита</dc:creator>
  <cp:lastModifiedBy>Keyus Ses</cp:lastModifiedBy>
  <cp:revision>29</cp:revision>
  <dcterms:created xsi:type="dcterms:W3CDTF">2013-01-27T08:58:07Z</dcterms:created>
  <dcterms:modified xsi:type="dcterms:W3CDTF">2022-02-01T15:47:25Z</dcterms:modified>
</cp:coreProperties>
</file>