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8" r:id="rId4"/>
    <p:sldId id="257" r:id="rId5"/>
    <p:sldId id="259" r:id="rId6"/>
    <p:sldId id="260" r:id="rId7"/>
    <p:sldId id="263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8B"/>
    <a:srgbClr val="FF81FF"/>
    <a:srgbClr val="9CBC5C"/>
    <a:srgbClr val="4B53EF"/>
    <a:srgbClr val="71FF71"/>
    <a:srgbClr val="FFCCFF"/>
    <a:srgbClr val="B400B4"/>
    <a:srgbClr val="FFFF00"/>
    <a:srgbClr val="00FFFF"/>
    <a:srgbClr val="FF3B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>
        <p:scale>
          <a:sx n="53" d="100"/>
          <a:sy n="53" d="100"/>
        </p:scale>
        <p:origin x="-1878" y="-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noFill/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 rot="5400000">
            <a:off x="5257800" y="3352800"/>
            <a:ext cx="7620000" cy="152400"/>
          </a:xfrm>
          <a:prstGeom prst="rect">
            <a:avLst/>
          </a:prstGeom>
          <a:blipFill>
            <a:blip r:embed="rId13"/>
            <a:tile tx="0" ty="0" sx="100000" sy="100000" flip="none" algn="tl"/>
          </a:blip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 userDrawn="1"/>
        </p:nvSpPr>
        <p:spPr>
          <a:xfrm rot="5400000">
            <a:off x="-3733800" y="2971800"/>
            <a:ext cx="7620000" cy="152400"/>
          </a:xfrm>
          <a:prstGeom prst="rect">
            <a:avLst/>
          </a:prstGeom>
          <a:blipFill>
            <a:blip r:embed="rId13"/>
            <a:tile tx="0" ty="0" sx="100000" sy="100000" flip="none" algn="tl"/>
          </a:blip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962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24000"/>
            <a:ext cx="8229600" cy="45259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 userDrawn="1"/>
        </p:nvGraphicFramePr>
        <p:xfrm>
          <a:off x="0" y="0"/>
          <a:ext cx="9216000" cy="6912000"/>
        </p:xfrm>
        <a:graphic>
          <a:graphicData uri="http://schemas.openxmlformats.org/drawingml/2006/table">
            <a:tbl>
              <a:tblPr/>
              <a:tblGrid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  <a:gridCol w="288000"/>
              </a:tblGrid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5363" marR="2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Прямоугольник 15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blipFill>
            <a:blip r:embed="rId13"/>
            <a:tile tx="0" ty="0" sx="100000" sy="100000" flip="none" algn="tl"/>
          </a:blip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0" y="457200"/>
            <a:ext cx="9144000" cy="838200"/>
          </a:xfrm>
          <a:prstGeom prst="rect">
            <a:avLst/>
          </a:prstGeom>
          <a:blipFill>
            <a:blip r:embed="rId13"/>
            <a:tile tx="0" ty="0" sx="100000" sy="100000" flip="none" algn="tl"/>
          </a:blip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4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 descr="C:\Documents and Settings\Администратор\Рабочий стол\страна\d9a357f5020326b888c4a409fc48133e.jpg"/>
          <p:cNvPicPr>
            <a:picLocks noChangeAspect="1" noChangeArrowheads="1"/>
          </p:cNvPicPr>
          <p:nvPr userDrawn="1"/>
        </p:nvPicPr>
        <p:blipFill>
          <a:blip r:embed="rId15">
            <a:clrChange>
              <a:clrFrom>
                <a:srgbClr val="FAFAEE"/>
              </a:clrFrom>
              <a:clrTo>
                <a:srgbClr val="FAFAEE">
                  <a:alpha val="0"/>
                </a:srgbClr>
              </a:clrTo>
            </a:clrChange>
          </a:blip>
          <a:srcRect l="6316" t="16000" r="3158" b="24000"/>
          <a:stretch>
            <a:fillRect/>
          </a:stretch>
        </p:blipFill>
        <p:spPr bwMode="auto">
          <a:xfrm>
            <a:off x="7467600" y="5688419"/>
            <a:ext cx="1676400" cy="1169581"/>
          </a:xfrm>
          <a:prstGeom prst="rect">
            <a:avLst/>
          </a:prstGeom>
          <a:noFill/>
        </p:spPr>
      </p:pic>
      <p:pic>
        <p:nvPicPr>
          <p:cNvPr id="1031" name="Picture 7" descr="C:\Documents and Settings\Администратор\Рабочий стол\страна\610456886.jpg"/>
          <p:cNvPicPr>
            <a:picLocks noChangeAspect="1" noChangeArrowheads="1"/>
          </p:cNvPicPr>
          <p:nvPr userDrawn="1"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52401"/>
            <a:ext cx="1447800" cy="130302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croCompany : &amp;Bcy;&amp;yucy;&amp;dcy;&amp;zhcy;&amp;iecy;&amp;tcy;&amp;ncy;&amp;acy;&amp;yacy; &amp;fcy;&amp;acy;&amp;bcy;&amp;rcy;&amp;icy;&amp;chcy;&amp;ncy;&amp;acy;&amp;yacy; &amp;acy;&amp;ucy;&amp;dcy;&amp;icy;&amp;tcy;&amp;ocy;&amp;rcy;&amp;ncy;&amp;acy;&amp;yacy; / &amp;ucy;&amp;chcy;&amp;iecy;&amp;ncy;&amp;icy;&amp;chcy;&amp;iecy;&amp;scy;&amp;kcy;&amp;acy;&amp;yacy; / &amp;shcy;&amp;kcy;&amp;ocy;&amp;lcy;&amp;softcy;&amp;ncy;&amp;acy;&amp;yacy; / &amp;ucy;&amp;chcy;&amp;iecy;&amp;bcy;&amp;ncy;&amp;acy;&amp;yacy; / &amp;mcy;&amp;iecy;&amp;bcy;&amp;iecy;&amp;lcy;&amp;softcy; &amp;ncy;&amp;iecy;&amp;dcy;&amp;ocy;&amp;rcy;&amp;ocy;&amp;gcy;&amp;ocy; &amp;dcy;&amp;lcy;&amp;yacy; &amp;ucy;&amp;chcy;&amp;iecy;&amp;bcy;&amp;ncy;&amp;ycy;&amp;khcy; &amp;zcy;&amp;acy;&amp;vcy;&amp;iecy;&amp;dcy;&amp;iecy;&amp;ncy;&amp;icy;&amp;jcy; &amp;icy; &amp;shcy;&amp;kcy;&amp;ocy;&amp;lcy;."/>
          <p:cNvPicPr>
            <a:picLocks noChangeAspect="1" noChangeArrowheads="1"/>
          </p:cNvPicPr>
          <p:nvPr/>
        </p:nvPicPr>
        <p:blipFill>
          <a:blip r:embed="rId2"/>
          <a:srcRect l="1852" t="2123" r="1852" b="2719"/>
          <a:stretch>
            <a:fillRect/>
          </a:stretch>
        </p:blipFill>
        <p:spPr bwMode="auto">
          <a:xfrm>
            <a:off x="-76200" y="0"/>
            <a:ext cx="9308769" cy="6934200"/>
          </a:xfrm>
          <a:prstGeom prst="rect">
            <a:avLst/>
          </a:prstGeom>
          <a:noFill/>
        </p:spPr>
      </p:pic>
      <p:pic>
        <p:nvPicPr>
          <p:cNvPr id="4" name="Picture 2" descr="C:\Users\128\Desktop\Рисунок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524000"/>
            <a:ext cx="8153401" cy="134631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8" y="4186555"/>
            <a:ext cx="2438401" cy="237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657600"/>
            <a:ext cx="2362200" cy="2870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04788"/>
            <a:ext cx="9753600" cy="7267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2284784" y="1675085"/>
            <a:ext cx="1285200" cy="12858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45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285305" y="1675656"/>
            <a:ext cx="1285200" cy="1285884"/>
          </a:xfrm>
          <a:prstGeom prst="roundRect">
            <a:avLst/>
          </a:prstGeom>
          <a:solidFill>
            <a:srgbClr val="00FFFF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5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346186" y="1676400"/>
            <a:ext cx="1284287" cy="1285875"/>
          </a:xfrm>
          <a:prstGeom prst="roundRect">
            <a:avLst/>
          </a:prstGeom>
          <a:solidFill>
            <a:schemeClr val="accent2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733155" y="1675382"/>
            <a:ext cx="1285200" cy="12858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48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33676" y="1675953"/>
            <a:ext cx="1285200" cy="1285884"/>
          </a:xfrm>
          <a:prstGeom prst="roundRect">
            <a:avLst/>
          </a:prstGeom>
          <a:solidFill>
            <a:srgbClr val="00FFFF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6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33800" y="1676400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181674" y="1675085"/>
            <a:ext cx="1285200" cy="12858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28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182195" y="1675656"/>
            <a:ext cx="1285200" cy="1285884"/>
          </a:xfrm>
          <a:prstGeom prst="roundRect">
            <a:avLst/>
          </a:prstGeom>
          <a:solidFill>
            <a:srgbClr val="00FFFF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4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181600" y="1676400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284784" y="4570685"/>
            <a:ext cx="1285200" cy="12858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30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285305" y="4571256"/>
            <a:ext cx="1285200" cy="1285884"/>
          </a:xfrm>
          <a:prstGeom prst="roundRect">
            <a:avLst/>
          </a:prstGeom>
          <a:solidFill>
            <a:srgbClr val="00FFFF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5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286000" y="4572000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732857" y="4570982"/>
            <a:ext cx="1285200" cy="12858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40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733378" y="4571553"/>
            <a:ext cx="1285200" cy="1285884"/>
          </a:xfrm>
          <a:prstGeom prst="roundRect">
            <a:avLst/>
          </a:prstGeom>
          <a:solidFill>
            <a:srgbClr val="00FFFF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8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733800" y="4572000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285777" y="3123182"/>
            <a:ext cx="1285200" cy="12858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54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286298" y="3123753"/>
            <a:ext cx="1285200" cy="1285884"/>
          </a:xfrm>
          <a:prstGeom prst="roundRect">
            <a:avLst/>
          </a:prstGeom>
          <a:solidFill>
            <a:srgbClr val="00FFFF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6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286000" y="3124200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732882" y="3122885"/>
            <a:ext cx="1285200" cy="12858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35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733403" y="3123456"/>
            <a:ext cx="1285200" cy="1285884"/>
          </a:xfrm>
          <a:prstGeom prst="roundRect">
            <a:avLst/>
          </a:prstGeom>
          <a:solidFill>
            <a:srgbClr val="00FFFF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5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733800" y="3124200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180657" y="3122885"/>
            <a:ext cx="1285200" cy="12858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32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181178" y="3123456"/>
            <a:ext cx="1285200" cy="1285884"/>
          </a:xfrm>
          <a:prstGeom prst="roundRect">
            <a:avLst/>
          </a:prstGeom>
          <a:solidFill>
            <a:srgbClr val="00FFFF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4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181600" y="3124200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180360" y="4570685"/>
            <a:ext cx="1285200" cy="12858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16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180881" y="4571256"/>
            <a:ext cx="1285200" cy="1285884"/>
          </a:xfrm>
          <a:prstGeom prst="roundRect">
            <a:avLst/>
          </a:prstGeom>
          <a:solidFill>
            <a:srgbClr val="00FFFF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4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181600" y="4572000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pic>
        <p:nvPicPr>
          <p:cNvPr id="1027" name="Picture 3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64025" y="5928301"/>
            <a:ext cx="1083795" cy="78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1491" y="4541531"/>
            <a:ext cx="2223271" cy="2559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503" y="4423930"/>
            <a:ext cx="2685442" cy="2883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24" y="7348"/>
            <a:ext cx="2100262" cy="250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503" y="281358"/>
            <a:ext cx="2225511" cy="2787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82" y="5053806"/>
            <a:ext cx="1981200" cy="193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339005"/>
            <a:ext cx="9753600" cy="7267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5962745" y="1066800"/>
            <a:ext cx="1285200" cy="1285884"/>
          </a:xfrm>
          <a:prstGeom prst="roundRect">
            <a:avLst/>
          </a:prstGeom>
          <a:solidFill>
            <a:srgbClr val="FFFF8B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27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984439" y="1066800"/>
            <a:ext cx="1285200" cy="1285884"/>
          </a:xfrm>
          <a:prstGeom prst="roundRect">
            <a:avLst/>
          </a:prstGeom>
          <a:solidFill>
            <a:srgbClr val="FF81FF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3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9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019988" y="1066800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376400" y="1066800"/>
            <a:ext cx="1285200" cy="1285884"/>
          </a:xfrm>
          <a:prstGeom prst="roundRect">
            <a:avLst/>
          </a:prstGeom>
          <a:solidFill>
            <a:srgbClr val="FFFF8B"/>
          </a:solidFill>
          <a:ln>
            <a:solidFill>
              <a:srgbClr val="FFCCFF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14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76400" y="1089153"/>
            <a:ext cx="1285200" cy="1285884"/>
          </a:xfrm>
          <a:prstGeom prst="roundRect">
            <a:avLst/>
          </a:prstGeom>
          <a:solidFill>
            <a:srgbClr val="FF81FF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7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80967" y="1089162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962745" y="2566978"/>
            <a:ext cx="1285200" cy="1285884"/>
          </a:xfrm>
          <a:prstGeom prst="roundRect">
            <a:avLst/>
          </a:prstGeom>
          <a:solidFill>
            <a:srgbClr val="FFFF8B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36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961832" y="2566978"/>
            <a:ext cx="1285200" cy="1285884"/>
          </a:xfrm>
          <a:prstGeom prst="roundRect">
            <a:avLst/>
          </a:prstGeom>
          <a:solidFill>
            <a:srgbClr val="FF81FF"/>
          </a:solidFill>
          <a:ln>
            <a:solidFill>
              <a:srgbClr val="FFCCFF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6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6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963657" y="2566987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384883" y="2566978"/>
            <a:ext cx="1285200" cy="1285884"/>
          </a:xfrm>
          <a:prstGeom prst="roundRect">
            <a:avLst/>
          </a:prstGeom>
          <a:solidFill>
            <a:srgbClr val="FFFF8B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24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391810" y="2566987"/>
            <a:ext cx="1285200" cy="1285884"/>
          </a:xfrm>
          <a:prstGeom prst="roundRect">
            <a:avLst/>
          </a:prstGeom>
          <a:solidFill>
            <a:srgbClr val="FF81FF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3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376400" y="2566978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391810" y="4107873"/>
            <a:ext cx="1285200" cy="1285884"/>
          </a:xfrm>
          <a:prstGeom prst="roundRect">
            <a:avLst/>
          </a:prstGeom>
          <a:solidFill>
            <a:srgbClr val="FFFF8B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81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375487" y="4114809"/>
            <a:ext cx="1285200" cy="1285884"/>
          </a:xfrm>
          <a:prstGeom prst="roundRect">
            <a:avLst/>
          </a:prstGeom>
          <a:solidFill>
            <a:srgbClr val="FF81FF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9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9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364101" y="4107873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963657" y="4114800"/>
            <a:ext cx="1285200" cy="1285884"/>
          </a:xfrm>
          <a:prstGeom prst="roundRect">
            <a:avLst/>
          </a:prstGeom>
          <a:solidFill>
            <a:srgbClr val="FFFF8B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984439" y="4107873"/>
            <a:ext cx="1285200" cy="1285884"/>
          </a:xfrm>
          <a:prstGeom prst="roundRect">
            <a:avLst/>
          </a:prstGeom>
          <a:solidFill>
            <a:srgbClr val="FF81FF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5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4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985352" y="4114809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812473" y="2601628"/>
            <a:ext cx="1285200" cy="1285884"/>
          </a:xfrm>
          <a:prstGeom prst="roundRect">
            <a:avLst/>
          </a:prstGeom>
          <a:solidFill>
            <a:srgbClr val="FFFF8B"/>
          </a:solidFill>
          <a:ln>
            <a:solidFill>
              <a:schemeClr val="bg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56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827240" y="2608555"/>
            <a:ext cx="1285200" cy="1285884"/>
          </a:xfrm>
          <a:prstGeom prst="roundRect">
            <a:avLst/>
          </a:prstGeom>
          <a:solidFill>
            <a:srgbClr val="FF81FF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8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828152" y="2651845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828152" y="4146334"/>
            <a:ext cx="1285200" cy="1285884"/>
          </a:xfrm>
          <a:prstGeom prst="roundRect">
            <a:avLst/>
          </a:prstGeom>
          <a:solidFill>
            <a:srgbClr val="FFFF8B"/>
          </a:solidFill>
          <a:ln>
            <a:solidFill>
              <a:schemeClr val="bg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24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819400" y="4179606"/>
            <a:ext cx="1285200" cy="1285884"/>
          </a:xfrm>
          <a:prstGeom prst="roundRect">
            <a:avLst/>
          </a:prstGeom>
          <a:solidFill>
            <a:srgbClr val="FF81FF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6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849847" y="4179615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819400" y="1089162"/>
            <a:ext cx="1285200" cy="1285884"/>
          </a:xfrm>
          <a:prstGeom prst="roundRect">
            <a:avLst/>
          </a:prstGeom>
          <a:solidFill>
            <a:srgbClr val="FFFF8B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812473" y="1089162"/>
            <a:ext cx="1285200" cy="1285884"/>
          </a:xfrm>
          <a:prstGeom prst="roundRect">
            <a:avLst/>
          </a:prstGeom>
          <a:solidFill>
            <a:srgbClr val="FF81FF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3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5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827240" y="1066797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pic>
        <p:nvPicPr>
          <p:cNvPr id="32" name="Picture 3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2682" y="5849470"/>
            <a:ext cx="855195" cy="615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575" y="4388515"/>
            <a:ext cx="2812472" cy="274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004" y="4495800"/>
            <a:ext cx="2907695" cy="243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03200"/>
            <a:ext cx="9755188" cy="727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5791200" y="3167159"/>
            <a:ext cx="1285200" cy="1285884"/>
          </a:xfrm>
          <a:prstGeom prst="roundRect">
            <a:avLst/>
          </a:prstGeom>
          <a:solidFill>
            <a:srgbClr val="9CBC5C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91200" y="3167159"/>
            <a:ext cx="1285200" cy="128588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7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34482" y="3242881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833600" y="1657156"/>
            <a:ext cx="1285200" cy="1285884"/>
          </a:xfrm>
          <a:prstGeom prst="roundRect">
            <a:avLst/>
          </a:prstGeom>
          <a:solidFill>
            <a:srgbClr val="9CBC5C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49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832688" y="1657156"/>
            <a:ext cx="1285200" cy="128588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7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852374" y="1676533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382345" y="1657156"/>
            <a:ext cx="1285200" cy="1285884"/>
          </a:xfrm>
          <a:prstGeom prst="roundRect">
            <a:avLst/>
          </a:prstGeom>
          <a:solidFill>
            <a:srgbClr val="9CBC5C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24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382345" y="1667559"/>
            <a:ext cx="1285200" cy="128588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8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376627" y="1657156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287594" y="1676524"/>
            <a:ext cx="1285200" cy="1285884"/>
          </a:xfrm>
          <a:prstGeom prst="roundRect">
            <a:avLst/>
          </a:prstGeom>
          <a:solidFill>
            <a:srgbClr val="9CBC5C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287594" y="1689084"/>
            <a:ext cx="1285200" cy="128588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2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87593" y="1703418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715506" y="1675085"/>
            <a:ext cx="1285200" cy="1285884"/>
          </a:xfrm>
          <a:prstGeom prst="roundRect">
            <a:avLst/>
          </a:prstGeom>
          <a:solidFill>
            <a:srgbClr val="9CBC5C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32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721612" y="1703418"/>
            <a:ext cx="1285200" cy="128588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8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715506" y="1724952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521125" y="3211260"/>
            <a:ext cx="1285200" cy="1285884"/>
          </a:xfrm>
          <a:prstGeom prst="roundRect">
            <a:avLst/>
          </a:prstGeom>
          <a:solidFill>
            <a:srgbClr val="9CBC5C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63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514189" y="3233907"/>
            <a:ext cx="1285200" cy="128588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7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533756" y="3233907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190088" y="3211260"/>
            <a:ext cx="1285200" cy="1285884"/>
          </a:xfrm>
          <a:prstGeom prst="roundRect">
            <a:avLst/>
          </a:prstGeom>
          <a:solidFill>
            <a:srgbClr val="9CBC5C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24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191000" y="3211260"/>
            <a:ext cx="1285200" cy="128588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4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190088" y="3211260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301285" y="4719637"/>
            <a:ext cx="1285200" cy="1285884"/>
          </a:xfrm>
          <a:prstGeom prst="roundRect">
            <a:avLst/>
          </a:prstGeom>
          <a:solidFill>
            <a:srgbClr val="9CBC5C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18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301285" y="4725280"/>
            <a:ext cx="1285200" cy="128588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6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302197" y="4719637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148600" y="4719628"/>
            <a:ext cx="1285200" cy="1285884"/>
          </a:xfrm>
          <a:prstGeom prst="roundRect">
            <a:avLst/>
          </a:prstGeom>
          <a:solidFill>
            <a:srgbClr val="9CBC5C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30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148600" y="4761130"/>
            <a:ext cx="1285200" cy="128588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6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149512" y="4761130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pic>
        <p:nvPicPr>
          <p:cNvPr id="39" name="Picture 3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48554" y="5902147"/>
            <a:ext cx="1083795" cy="78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1678" y="3983482"/>
            <a:ext cx="3158662" cy="3160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945" y="4397169"/>
            <a:ext cx="2245787" cy="2673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200" y="-203202"/>
            <a:ext cx="9755188" cy="727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4572794" y="2790819"/>
            <a:ext cx="1285200" cy="1285884"/>
          </a:xfrm>
          <a:prstGeom prst="roundRect">
            <a:avLst/>
          </a:prstGeom>
          <a:solidFill>
            <a:srgbClr val="71FF71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72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794" y="2790819"/>
            <a:ext cx="1285200" cy="1285884"/>
          </a:xfrm>
          <a:prstGeom prst="roundRect">
            <a:avLst/>
          </a:prstGeom>
          <a:solidFill>
            <a:srgbClr val="4B53EF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8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571851" y="2790828"/>
            <a:ext cx="1284287" cy="1285875"/>
          </a:xfrm>
          <a:prstGeom prst="roundRect">
            <a:avLst/>
          </a:prstGeom>
          <a:solidFill>
            <a:srgbClr val="DEBDFF">
              <a:alpha val="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930194" y="1295400"/>
            <a:ext cx="1285200" cy="1285884"/>
          </a:xfrm>
          <a:prstGeom prst="roundRect">
            <a:avLst/>
          </a:prstGeom>
          <a:solidFill>
            <a:srgbClr val="71FF71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930194" y="1295400"/>
            <a:ext cx="1285200" cy="1285884"/>
          </a:xfrm>
          <a:prstGeom prst="roundRect">
            <a:avLst/>
          </a:prstGeom>
          <a:solidFill>
            <a:srgbClr val="4B53EF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4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929707" y="1295409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048000" y="2790828"/>
            <a:ext cx="1285200" cy="1285884"/>
          </a:xfrm>
          <a:prstGeom prst="roundRect">
            <a:avLst/>
          </a:prstGeom>
          <a:solidFill>
            <a:srgbClr val="71FF71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35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048000" y="2790828"/>
            <a:ext cx="1285200" cy="1285884"/>
          </a:xfrm>
          <a:prstGeom prst="roundRect">
            <a:avLst/>
          </a:prstGeom>
          <a:solidFill>
            <a:srgbClr val="4B53EF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7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048000" y="2790837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929707" y="4262684"/>
            <a:ext cx="1285200" cy="1285884"/>
          </a:xfrm>
          <a:prstGeom prst="roundRect">
            <a:avLst/>
          </a:prstGeom>
          <a:solidFill>
            <a:srgbClr val="71FF71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42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928794" y="4262684"/>
            <a:ext cx="1285200" cy="1285884"/>
          </a:xfrm>
          <a:prstGeom prst="roundRect">
            <a:avLst/>
          </a:prstGeom>
          <a:solidFill>
            <a:srgbClr val="4B53EF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6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931106" y="4262693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382532" y="4252444"/>
            <a:ext cx="1285200" cy="1285884"/>
          </a:xfrm>
          <a:prstGeom prst="roundRect">
            <a:avLst/>
          </a:prstGeom>
          <a:solidFill>
            <a:srgbClr val="71FF71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18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382532" y="4252477"/>
            <a:ext cx="1285200" cy="1285884"/>
          </a:xfrm>
          <a:prstGeom prst="roundRect">
            <a:avLst/>
          </a:prstGeom>
          <a:solidFill>
            <a:srgbClr val="4B53EF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3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382532" y="4230036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521818" y="4237065"/>
            <a:ext cx="1285200" cy="1285884"/>
          </a:xfrm>
          <a:prstGeom prst="roundRect">
            <a:avLst/>
          </a:prstGeom>
          <a:solidFill>
            <a:srgbClr val="71FF71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36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521818" y="4252444"/>
            <a:ext cx="1285200" cy="1285884"/>
          </a:xfrm>
          <a:prstGeom prst="roundRect">
            <a:avLst/>
          </a:prstGeom>
          <a:solidFill>
            <a:srgbClr val="4B53EF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4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521818" y="4262693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pic>
        <p:nvPicPr>
          <p:cNvPr id="26" name="Picture 3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37416" y="5822893"/>
            <a:ext cx="1083795" cy="78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523" y="4454342"/>
            <a:ext cx="2343465" cy="2673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4145297"/>
            <a:ext cx="2225675" cy="278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03200"/>
            <a:ext cx="9755188" cy="727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429074" y="2308972"/>
            <a:ext cx="1285200" cy="1285884"/>
          </a:xfrm>
          <a:prstGeom prst="roundRect">
            <a:avLst/>
          </a:prstGeom>
          <a:solidFill>
            <a:srgbClr val="FF81F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18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429074" y="2308963"/>
            <a:ext cx="1285200" cy="1285884"/>
          </a:xfrm>
          <a:prstGeom prst="roundRect">
            <a:avLst/>
          </a:prstGeom>
          <a:solidFill>
            <a:srgbClr val="FFFF8B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2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442273" y="2308981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903760" y="2294200"/>
            <a:ext cx="1285200" cy="1285884"/>
          </a:xfrm>
          <a:prstGeom prst="roundRect">
            <a:avLst/>
          </a:prstGeom>
          <a:solidFill>
            <a:srgbClr val="FF81F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16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903760" y="2294200"/>
            <a:ext cx="1285200" cy="1285884"/>
          </a:xfrm>
          <a:prstGeom prst="roundRect">
            <a:avLst/>
          </a:prstGeom>
          <a:solidFill>
            <a:srgbClr val="FFFF8B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2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904672" y="2308972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85526" y="3741992"/>
            <a:ext cx="1285200" cy="1285884"/>
          </a:xfrm>
          <a:prstGeom prst="roundRect">
            <a:avLst/>
          </a:prstGeom>
          <a:solidFill>
            <a:srgbClr val="FF81F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40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85526" y="3741992"/>
            <a:ext cx="1285200" cy="1285884"/>
          </a:xfrm>
          <a:prstGeom prst="roundRect">
            <a:avLst/>
          </a:prstGeom>
          <a:solidFill>
            <a:srgbClr val="FFFF8B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5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5982" y="3719580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305988" y="846392"/>
            <a:ext cx="1285200" cy="1285884"/>
          </a:xfrm>
          <a:prstGeom prst="roundRect">
            <a:avLst/>
          </a:prstGeom>
          <a:solidFill>
            <a:srgbClr val="FF81F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14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305988" y="846392"/>
            <a:ext cx="1285200" cy="1285884"/>
          </a:xfrm>
          <a:prstGeom prst="roundRect">
            <a:avLst/>
          </a:prstGeom>
          <a:solidFill>
            <a:srgbClr val="FFFF8B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2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298973" y="863196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589584" y="3742001"/>
            <a:ext cx="1285200" cy="1285884"/>
          </a:xfrm>
          <a:prstGeom prst="roundRect">
            <a:avLst/>
          </a:prstGeom>
          <a:solidFill>
            <a:srgbClr val="FF81F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21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603031" y="3756763"/>
            <a:ext cx="1285200" cy="1285884"/>
          </a:xfrm>
          <a:prstGeom prst="roundRect">
            <a:avLst/>
          </a:prstGeom>
          <a:solidFill>
            <a:srgbClr val="FFFF8B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3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603944" y="3742001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743274" y="861994"/>
            <a:ext cx="1285200" cy="1285884"/>
          </a:xfrm>
          <a:prstGeom prst="roundRect">
            <a:avLst/>
          </a:prstGeom>
          <a:solidFill>
            <a:srgbClr val="FF81F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54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743274" y="846401"/>
            <a:ext cx="1285200" cy="1285884"/>
          </a:xfrm>
          <a:prstGeom prst="roundRect">
            <a:avLst/>
          </a:prstGeom>
          <a:solidFill>
            <a:srgbClr val="FFFF8B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9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778665" y="846401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073720" y="2308963"/>
            <a:ext cx="1285200" cy="1285884"/>
          </a:xfrm>
          <a:prstGeom prst="roundRect">
            <a:avLst/>
          </a:prstGeom>
          <a:solidFill>
            <a:srgbClr val="FF81F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42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073720" y="2308981"/>
            <a:ext cx="1285200" cy="1285884"/>
          </a:xfrm>
          <a:prstGeom prst="roundRect">
            <a:avLst/>
          </a:prstGeom>
          <a:solidFill>
            <a:srgbClr val="FFFF8B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7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074633" y="2308963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629052" y="2294200"/>
            <a:ext cx="1285200" cy="1285884"/>
          </a:xfrm>
          <a:prstGeom prst="roundRect">
            <a:avLst/>
          </a:prstGeom>
          <a:solidFill>
            <a:srgbClr val="FF81F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45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629052" y="2294200"/>
            <a:ext cx="1285200" cy="1285884"/>
          </a:xfrm>
          <a:prstGeom prst="roundRect">
            <a:avLst/>
          </a:prstGeom>
          <a:solidFill>
            <a:srgbClr val="FFFF8B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9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6593194" y="2308990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967180" y="3719571"/>
            <a:ext cx="1285200" cy="1285884"/>
          </a:xfrm>
          <a:prstGeom prst="roundRect">
            <a:avLst/>
          </a:prstGeom>
          <a:solidFill>
            <a:srgbClr val="FF81F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967180" y="3719571"/>
            <a:ext cx="1285200" cy="1285884"/>
          </a:xfrm>
          <a:prstGeom prst="roundRect">
            <a:avLst/>
          </a:prstGeom>
          <a:solidFill>
            <a:srgbClr val="FFFF8B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3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935279" y="3719571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019800" y="869639"/>
            <a:ext cx="1285200" cy="1285884"/>
          </a:xfrm>
          <a:prstGeom prst="roundRect">
            <a:avLst/>
          </a:prstGeom>
          <a:solidFill>
            <a:srgbClr val="FF81F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018888" y="858220"/>
            <a:ext cx="1285200" cy="1285884"/>
          </a:xfrm>
          <a:prstGeom prst="roundRect">
            <a:avLst/>
          </a:prstGeom>
          <a:solidFill>
            <a:srgbClr val="FFFF8B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5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6029677" y="878613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pic>
        <p:nvPicPr>
          <p:cNvPr id="40" name="Picture 3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4462" y="5867716"/>
            <a:ext cx="1083795" cy="78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1915" y="4587397"/>
            <a:ext cx="2225675" cy="256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409" y="4198937"/>
            <a:ext cx="2365375" cy="287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03200"/>
            <a:ext cx="9755188" cy="727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7238777" y="3580382"/>
            <a:ext cx="1285200" cy="12858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239298" y="3580953"/>
            <a:ext cx="1285200" cy="1285884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6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2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239000" y="3581400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75135" y="3572445"/>
            <a:ext cx="1285200" cy="12858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28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75656" y="3573016"/>
            <a:ext cx="1285200" cy="1285884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7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76375" y="3573463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46560" y="2056085"/>
            <a:ext cx="1285200" cy="12858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47081" y="2056656"/>
            <a:ext cx="1285200" cy="1285884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5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2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47800" y="2057400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355455" y="3572445"/>
            <a:ext cx="1285200" cy="12858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355976" y="3573016"/>
            <a:ext cx="1285200" cy="1285884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5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3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356100" y="3573463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791622" y="3580656"/>
            <a:ext cx="1285200" cy="12858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791622" y="3580656"/>
            <a:ext cx="1285200" cy="1285884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3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4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791200" y="3581400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894657" y="3580085"/>
            <a:ext cx="1285200" cy="12858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895178" y="3580656"/>
            <a:ext cx="1285200" cy="1285884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2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895600" y="3581400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344119" y="2056656"/>
            <a:ext cx="1285200" cy="12858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895029" y="2056656"/>
            <a:ext cx="1285200" cy="12858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18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791622" y="2133724"/>
            <a:ext cx="1285200" cy="12858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16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239422" y="2132856"/>
            <a:ext cx="1285200" cy="12858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239422" y="2132856"/>
            <a:ext cx="1285200" cy="1285884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6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239000" y="2133600"/>
            <a:ext cx="1285875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791622" y="2133724"/>
            <a:ext cx="1285200" cy="1285884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8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791200" y="2133600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895029" y="2056656"/>
            <a:ext cx="1285200" cy="1285884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9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895600" y="2057400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344119" y="2056656"/>
            <a:ext cx="1285200" cy="1285884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3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4343400" y="2057400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pic>
        <p:nvPicPr>
          <p:cNvPr id="40" name="Picture 3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89069" y="5881687"/>
            <a:ext cx="1083795" cy="78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968" y="4692650"/>
            <a:ext cx="2438400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325" y="4601368"/>
            <a:ext cx="2225675" cy="256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7000" t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03200"/>
            <a:ext cx="9755188" cy="727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5637882" y="2132285"/>
            <a:ext cx="1285200" cy="1285884"/>
          </a:xfrm>
          <a:prstGeom prst="roundRect">
            <a:avLst/>
          </a:prstGeom>
          <a:solidFill>
            <a:srgbClr val="FF3B8A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27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638800" y="2133600"/>
            <a:ext cx="1285200" cy="1285884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9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3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638800" y="2133600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43274" y="2132582"/>
            <a:ext cx="1285200" cy="1285884"/>
          </a:xfrm>
          <a:prstGeom prst="roundRect">
            <a:avLst/>
          </a:prstGeom>
          <a:solidFill>
            <a:srgbClr val="FF3B8A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63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43200" y="2133600"/>
            <a:ext cx="1285200" cy="1285884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9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743200" y="2133600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90355" y="2132285"/>
            <a:ext cx="1285200" cy="1285884"/>
          </a:xfrm>
          <a:prstGeom prst="roundRect">
            <a:avLst/>
          </a:prstGeom>
          <a:solidFill>
            <a:srgbClr val="FF3B8A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64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91000" y="2133600"/>
            <a:ext cx="1285200" cy="1285884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8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114800" y="2209800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94482" y="2132285"/>
            <a:ext cx="1285200" cy="1285884"/>
          </a:xfrm>
          <a:prstGeom prst="roundRect">
            <a:avLst/>
          </a:prstGeom>
          <a:solidFill>
            <a:srgbClr val="FF3B8A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48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295400" y="2133600"/>
            <a:ext cx="1285200" cy="1285884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6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8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295400" y="2133600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086252" y="2132582"/>
            <a:ext cx="1285200" cy="1285884"/>
          </a:xfrm>
          <a:prstGeom prst="roundRect">
            <a:avLst/>
          </a:prstGeom>
          <a:solidFill>
            <a:srgbClr val="FF3B8A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25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086600" y="2133600"/>
            <a:ext cx="1285200" cy="1285884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5 </a:t>
            </a:r>
            <a:r>
              <a:rPr lang="ru-RU" sz="4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sym typeface="Symbol"/>
              </a:rPr>
              <a:t> 5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086600" y="2133600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296119" y="3581524"/>
            <a:ext cx="1285200" cy="1285884"/>
          </a:xfrm>
          <a:prstGeom prst="roundRect">
            <a:avLst/>
          </a:prstGeom>
          <a:solidFill>
            <a:srgbClr val="FF3B8A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295400" y="3581400"/>
            <a:ext cx="1285200" cy="1285884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5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295400" y="3581400"/>
            <a:ext cx="1284287" cy="1341438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190057" y="3580382"/>
            <a:ext cx="1285200" cy="1285884"/>
          </a:xfrm>
          <a:prstGeom prst="roundRect">
            <a:avLst/>
          </a:prstGeom>
          <a:solidFill>
            <a:srgbClr val="FF3B8A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36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191000" y="3581400"/>
            <a:ext cx="1285200" cy="1285884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9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191000" y="3581400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087022" y="3580953"/>
            <a:ext cx="1285200" cy="1285884"/>
          </a:xfrm>
          <a:prstGeom prst="roundRect">
            <a:avLst/>
          </a:prstGeom>
          <a:solidFill>
            <a:srgbClr val="FF3B8A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21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086600" y="3581400"/>
            <a:ext cx="1285200" cy="1285884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7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086600" y="3581400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742555" y="3580382"/>
            <a:ext cx="1285200" cy="1285884"/>
          </a:xfrm>
          <a:prstGeom prst="roundRect">
            <a:avLst/>
          </a:prstGeom>
          <a:solidFill>
            <a:srgbClr val="FF3B8A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743200" y="3581400"/>
            <a:ext cx="1285200" cy="1285884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3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743200" y="3581400"/>
            <a:ext cx="1284288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637857" y="3580382"/>
            <a:ext cx="1285200" cy="1285884"/>
          </a:xfrm>
          <a:prstGeom prst="roundRect">
            <a:avLst/>
          </a:prstGeom>
          <a:solidFill>
            <a:srgbClr val="FF3B8A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72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638800" y="3581400"/>
            <a:ext cx="1285200" cy="1285884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ru-RU" sz="4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 9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638800" y="3581400"/>
            <a:ext cx="1284287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pic>
        <p:nvPicPr>
          <p:cNvPr id="35" name="Picture 3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63046" y="5796631"/>
            <a:ext cx="1083795" cy="78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3219" y="4648200"/>
            <a:ext cx="2906900" cy="2440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022" y="4351337"/>
            <a:ext cx="1975619" cy="2473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252</Words>
  <Application>Microsoft Office PowerPoint</Application>
  <PresentationFormat>Экран (4:3)</PresentationFormat>
  <Paragraphs>126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128</dc:creator>
  <cp:lastModifiedBy>HP</cp:lastModifiedBy>
  <cp:revision>62</cp:revision>
  <dcterms:modified xsi:type="dcterms:W3CDTF">2022-11-03T17:31:16Z</dcterms:modified>
</cp:coreProperties>
</file>