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4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276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035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7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506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621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580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582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230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803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083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592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8D709-14F6-4241-884D-8F6C1C20938C}" type="datetimeFigureOut">
              <a:rPr lang="ru-RU" smtClean="0"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2091B-5F11-48C9-AB17-D64CF85F1B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0255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66361" y="700773"/>
            <a:ext cx="1754198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«Озера России»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763073" y="5845649"/>
            <a:ext cx="465903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Выполнила ученица 9Н класса Лупашку И.В.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267" y="1167788"/>
            <a:ext cx="6599103" cy="4373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370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946269"/>
            <a:ext cx="6096000" cy="54835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изучить озера России, разузнать интересные факты о них, вызвать интерес к их сохранению и устойчивому использованию в современном обществе.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Узнать географию озер в России.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Разобрать типы озер.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Изучить экосистему озера.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Узнать, как используют озера в хозяйстве.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Узнать меры по сохранению озерных экосистем.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Создать буклет-памятку о сохранении озер России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742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71988" y="491452"/>
            <a:ext cx="275819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География озер в России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272" y="1646085"/>
            <a:ext cx="8372820" cy="456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433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93921" y="447384"/>
            <a:ext cx="1275349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Типы озер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559" y="0"/>
            <a:ext cx="104268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647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736" y="757066"/>
            <a:ext cx="5715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786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859" y="848299"/>
            <a:ext cx="5860972" cy="5277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46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91184"/>
            <a:ext cx="6242304" cy="467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170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06767" y="1337499"/>
            <a:ext cx="8328752" cy="5278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Памятка для организаций и частных лиц (туристов) охране озер России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1.Ликвидировать свалки рядом с водоемами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Не выбрасывать мусор на берегу, в водоём и в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водоохранной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зоне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3.Не использовать транспорт(кроме спецтехники) в границах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водоохранных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зон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4.Помнить о приоритете охраны озер перед их использованием в хозяйственной деятельности человека или организации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5.Соблюдать ограничения и запреты, установленные законодательством, по пользованию водными объектами общего пользования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6.При обнаружении нарушений по правилам использованию и охране озёр сообщать в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Росприроднадзор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286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65214" y="649995"/>
            <a:ext cx="987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38950" y="1129509"/>
            <a:ext cx="6096000" cy="30008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сохранения экосистемы озер России необходимо принимать меры по снижению загрязнения, такие как улучшение очистки сточных вод, контроль за выбросами промышленных предприятий и развитие технологий по очистке воды. Также важно сохранять водные ресурсы и защищать водные экосистемы от негативного воздействия человека, включая предотвращение загрязнения водоемов.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93" y="2054913"/>
            <a:ext cx="4021157" cy="3111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849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09263" y="2622015"/>
            <a:ext cx="4660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Спасибо за </a:t>
            </a:r>
            <a:r>
              <a:rPr lang="ru-RU" dirty="0" smtClean="0"/>
              <a:t>внимание!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09" y="341522"/>
            <a:ext cx="6341125" cy="437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364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215</Words>
  <Application>Microsoft Office PowerPoint</Application>
  <PresentationFormat>Широкоэкранный</PresentationFormat>
  <Paragraphs>23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касса</dc:creator>
  <cp:lastModifiedBy>касса</cp:lastModifiedBy>
  <cp:revision>11</cp:revision>
  <dcterms:created xsi:type="dcterms:W3CDTF">2024-04-04T08:42:41Z</dcterms:created>
  <dcterms:modified xsi:type="dcterms:W3CDTF">2024-04-05T08:40:47Z</dcterms:modified>
</cp:coreProperties>
</file>