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0439400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15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955" y="1237197"/>
            <a:ext cx="8873490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925" y="3970580"/>
            <a:ext cx="782955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652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92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72" y="1884671"/>
            <a:ext cx="9003983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272" y="5059035"/>
            <a:ext cx="9003983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920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7709" y="2012414"/>
            <a:ext cx="4436745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946" y="2012414"/>
            <a:ext cx="4436745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1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8" y="402484"/>
            <a:ext cx="9003983" cy="1461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070" y="1853171"/>
            <a:ext cx="44163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0" y="2761381"/>
            <a:ext cx="4416355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4947" y="1853171"/>
            <a:ext cx="443810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4947" y="2761381"/>
            <a:ext cx="4438105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014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508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003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8105" y="1088455"/>
            <a:ext cx="528494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65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38105" y="1088455"/>
            <a:ext cx="528494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74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787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0696" y="402483"/>
            <a:ext cx="2250996" cy="6406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710" y="402483"/>
            <a:ext cx="6622494" cy="6406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02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7709" y="402484"/>
            <a:ext cx="9003983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7709" y="2012414"/>
            <a:ext cx="9003983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7709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55527-5978-4A1A-A37D-296A20139797}" type="datetimeFigureOut">
              <a:rPr lang="ru-RU" smtClean="0"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8051" y="7006700"/>
            <a:ext cx="35232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826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1B8E1-81F0-40C0-82E6-1B5F1CD62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55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C:\Users\User\Downloads\%D1%81%D0%BA%D0%B0%D0%B7%D0%BA%D0%B0.webp"/>
          <p:cNvSpPr>
            <a:spLocks noGrp="1" noChangeAspect="1" noChangeArrowheads="1"/>
          </p:cNvSpPr>
          <p:nvPr>
            <p:ph type="ctr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439401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26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440522" cy="7559675"/>
          </a:xfrm>
        </p:spPr>
      </p:pic>
    </p:spTree>
    <p:extLst>
      <p:ext uri="{BB962C8B-B14F-4D97-AF65-F5344CB8AC3E}">
        <p14:creationId xmlns:p14="http://schemas.microsoft.com/office/powerpoint/2010/main" val="1825354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18"/>
          <a:stretch/>
        </p:blipFill>
        <p:spPr>
          <a:xfrm>
            <a:off x="-1" y="-1"/>
            <a:ext cx="10446401" cy="7559676"/>
          </a:xfrm>
        </p:spPr>
      </p:pic>
    </p:spTree>
    <p:extLst>
      <p:ext uri="{BB962C8B-B14F-4D97-AF65-F5344CB8AC3E}">
        <p14:creationId xmlns:p14="http://schemas.microsoft.com/office/powerpoint/2010/main" val="2549357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1" t="10984"/>
          <a:stretch/>
        </p:blipFill>
        <p:spPr>
          <a:xfrm>
            <a:off x="0" y="0"/>
            <a:ext cx="10439400" cy="7549521"/>
          </a:xfrm>
        </p:spPr>
      </p:pic>
    </p:spTree>
    <p:extLst>
      <p:ext uri="{BB962C8B-B14F-4D97-AF65-F5344CB8AC3E}">
        <p14:creationId xmlns:p14="http://schemas.microsoft.com/office/powerpoint/2010/main" val="954173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439401" cy="7561690"/>
          </a:xfrm>
        </p:spPr>
      </p:pic>
    </p:spTree>
    <p:extLst>
      <p:ext uri="{BB962C8B-B14F-4D97-AF65-F5344CB8AC3E}">
        <p14:creationId xmlns:p14="http://schemas.microsoft.com/office/powerpoint/2010/main" val="4124188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575" y="3258344"/>
            <a:ext cx="3524250" cy="23050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044686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360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439400" cy="7559676"/>
          </a:xfrm>
        </p:spPr>
      </p:pic>
    </p:spTree>
    <p:extLst>
      <p:ext uri="{BB962C8B-B14F-4D97-AF65-F5344CB8AC3E}">
        <p14:creationId xmlns:p14="http://schemas.microsoft.com/office/powerpoint/2010/main" val="408736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439596" cy="7559676"/>
          </a:xfrm>
        </p:spPr>
      </p:pic>
    </p:spTree>
    <p:extLst>
      <p:ext uri="{BB962C8B-B14F-4D97-AF65-F5344CB8AC3E}">
        <p14:creationId xmlns:p14="http://schemas.microsoft.com/office/powerpoint/2010/main" val="1334105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0439401" cy="7559675"/>
          </a:xfrm>
        </p:spPr>
      </p:pic>
    </p:spTree>
    <p:extLst>
      <p:ext uri="{BB962C8B-B14F-4D97-AF65-F5344CB8AC3E}">
        <p14:creationId xmlns:p14="http://schemas.microsoft.com/office/powerpoint/2010/main" val="4102839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39400" cy="7567598"/>
          </a:xfrm>
        </p:spPr>
      </p:pic>
    </p:spTree>
    <p:extLst>
      <p:ext uri="{BB962C8B-B14F-4D97-AF65-F5344CB8AC3E}">
        <p14:creationId xmlns:p14="http://schemas.microsoft.com/office/powerpoint/2010/main" val="3279523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1329"/>
            <a:ext cx="10423105" cy="7601003"/>
          </a:xfrm>
        </p:spPr>
      </p:pic>
    </p:spTree>
    <p:extLst>
      <p:ext uri="{BB962C8B-B14F-4D97-AF65-F5344CB8AC3E}">
        <p14:creationId xmlns:p14="http://schemas.microsoft.com/office/powerpoint/2010/main" val="1841540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39400" cy="7581072"/>
          </a:xfrm>
        </p:spPr>
      </p:pic>
    </p:spTree>
    <p:extLst>
      <p:ext uri="{BB962C8B-B14F-4D97-AF65-F5344CB8AC3E}">
        <p14:creationId xmlns:p14="http://schemas.microsoft.com/office/powerpoint/2010/main" val="2095140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0423641" cy="7559676"/>
          </a:xfrm>
        </p:spPr>
      </p:pic>
    </p:spTree>
    <p:extLst>
      <p:ext uri="{BB962C8B-B14F-4D97-AF65-F5344CB8AC3E}">
        <p14:creationId xmlns:p14="http://schemas.microsoft.com/office/powerpoint/2010/main" val="4235006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0439401" cy="7563841"/>
          </a:xfrm>
        </p:spPr>
      </p:pic>
    </p:spTree>
    <p:extLst>
      <p:ext uri="{BB962C8B-B14F-4D97-AF65-F5344CB8AC3E}">
        <p14:creationId xmlns:p14="http://schemas.microsoft.com/office/powerpoint/2010/main" val="2204829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439400" cy="7559675"/>
          </a:xfrm>
        </p:spPr>
      </p:pic>
    </p:spTree>
    <p:extLst>
      <p:ext uri="{BB962C8B-B14F-4D97-AF65-F5344CB8AC3E}">
        <p14:creationId xmlns:p14="http://schemas.microsoft.com/office/powerpoint/2010/main" val="30376456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0</Words>
  <Application>Microsoft Office PowerPoint</Application>
  <PresentationFormat>Произвольный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2023-02-19T15:27:03Z</dcterms:created>
  <dcterms:modified xsi:type="dcterms:W3CDTF">2023-02-19T15:52:43Z</dcterms:modified>
</cp:coreProperties>
</file>