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3" r:id="rId4"/>
    <p:sldId id="272" r:id="rId5"/>
    <p:sldId id="268" r:id="rId6"/>
    <p:sldId id="270" r:id="rId7"/>
    <p:sldId id="267" r:id="rId8"/>
    <p:sldId id="258" r:id="rId9"/>
    <p:sldId id="263" r:id="rId10"/>
    <p:sldId id="269" r:id="rId11"/>
    <p:sldId id="265" r:id="rId12"/>
    <p:sldId id="266" r:id="rId13"/>
    <p:sldId id="260" r:id="rId14"/>
    <p:sldId id="264" r:id="rId15"/>
    <p:sldId id="271" r:id="rId16"/>
    <p:sldId id="26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4660"/>
  </p:normalViewPr>
  <p:slideViewPr>
    <p:cSldViewPr snapToGrid="0">
      <p:cViewPr varScale="1">
        <p:scale>
          <a:sx n="91" d="100"/>
          <a:sy n="91" d="100"/>
        </p:scale>
        <p:origin x="29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84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25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786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86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4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098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074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848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0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50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183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9B341-579E-4480-88F2-F72A11AA9712}" type="datetimeFigureOut">
              <a:rPr lang="ru-RU" smtClean="0"/>
              <a:pPr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EFE4E-FCB9-4CAC-8A2D-B7717AE2BB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29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Кочевники на Нижнем Дону в Древности.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69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08" y="-126124"/>
            <a:ext cx="11246068" cy="6884276"/>
          </a:xfrm>
          <a:prstGeom prst="rect">
            <a:avLst/>
          </a:prstGeom>
        </p:spPr>
      </p:pic>
      <p:sp>
        <p:nvSpPr>
          <p:cNvPr id="3" name="7-конечная звезда 2"/>
          <p:cNvSpPr/>
          <p:nvPr/>
        </p:nvSpPr>
        <p:spPr>
          <a:xfrm>
            <a:off x="2238704" y="4393323"/>
            <a:ext cx="367862" cy="220717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4477406" y="5370786"/>
            <a:ext cx="273268" cy="402440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23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90" y="0"/>
            <a:ext cx="9165020" cy="665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95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-sled.ru/wp-content/uploads/2017/10/0-%D0%98%D0%BD%D0%B4%D0%B8%D0%B9%D1%81%D0%BA%D0%B8%D0%B9-%D0%BF%D0%BE%D1%85%D0%BE%D0%B4-%D1%86%D0%B0%D1%80%D1%8F-%D0%B4%D0%B0%D1%80%D0%B8%D1%8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4" y="126124"/>
            <a:ext cx="11519338" cy="673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685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31" y="210208"/>
            <a:ext cx="10846676" cy="641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6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17" y="266865"/>
            <a:ext cx="11074455" cy="632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24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692" y="0"/>
            <a:ext cx="9498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3" y="685641"/>
            <a:ext cx="5790606" cy="4885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814" y="685641"/>
            <a:ext cx="6211614" cy="469304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334876" y="5471023"/>
            <a:ext cx="62464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адание1.Отгадайте ребус и найдите на карте 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р. </a:t>
            </a:r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</a:t>
            </a:r>
            <a:r>
              <a:rPr lang="ru-RU" sz="4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sz="4800" dirty="0"/>
          </a:p>
        </p:txBody>
      </p:sp>
      <p:pic>
        <p:nvPicPr>
          <p:cNvPr id="8" name="Рисунок 7" descr="http://catfox.ru/upload/iblock/c41/c413415356bb457ef1d82a17349dea7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" t="18355" r="6179" b="34186"/>
          <a:stretch/>
        </p:blipFill>
        <p:spPr bwMode="auto">
          <a:xfrm>
            <a:off x="6372498" y="5570960"/>
            <a:ext cx="636927" cy="7310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271858" y="5378690"/>
            <a:ext cx="3577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endParaRPr lang="ru-RU" sz="5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4876" y="193197"/>
            <a:ext cx="113190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Станция «Картография». По 2 балла за каждый   правильный ответ на вопросы.  /10б/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7864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208986"/>
            <a:ext cx="12044854" cy="6874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2. Какое    название она имела река в древности?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3. Какой греческий город был построен на берегу этой реки?</a:t>
            </a:r>
            <a:endParaRPr lang="ru-RU" sz="4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4. Какой народ проживал на Нижнем Дону?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</a:t>
            </a: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На карте </a:t>
            </a:r>
            <a:r>
              <a:rPr lang="ru-RU" sz="4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найдите и обозначьте предполагаемое место расположения нашей   станицы в будущем? /поставьте крестик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4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671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6" y="147146"/>
            <a:ext cx="11340662" cy="63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77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165" y="543091"/>
            <a:ext cx="11855669" cy="5427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1. Прочитайте тексты 1и 2. Выберите из списка слова и вставьте в тексты. Ответьте на вопросы к ним. По 2 балла за каждый правильный ответ на вопросы. / 8б/</a:t>
            </a:r>
            <a:endParaRPr lang="ru-RU" sz="2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1.Скифы              2. Кочевники    3.  Кибитка             4.Котел             </a:t>
            </a:r>
            <a:endParaRPr lang="ru-RU" sz="2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считают историки, ……  . - это древний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ираноязычный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народ, который обитал в степной зоне под названием «…………….. » с VIII века до нашей эры до IV века нашей эры. </a:t>
            </a:r>
            <a:endParaRPr lang="ru-RU" sz="2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Восточная граница ………….. традиционно определяется именно на территории Ростовской области. …………….. занимались в основном скотоводством, земледелием и военным промыслом. На ней функционировал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«степной торговый путь»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протянувшийся от Причерноморья  до р. Дон, затем  далее, в Китай. По этому пути распространяли шелк, меха и шкуры, иранские ковры</a:t>
            </a:r>
            <a:endParaRPr lang="ru-RU" sz="2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«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называемая Скифская пустыня, - читаем мы у Гиппократа, - представляет собою равнину, изобилующую травой, но лишенную деревьев и умеренно орошенную. Здесь-то и живут …., называются они …… потому, что у них нет домов, а живут они в ……., из которых наименьшие бывают четырехколесные, а другие – шестиколесные. За ними следуют их стада овец и коров и табуны лошадей. На одном месте они остаются столько времени, пока хватает травы для стад, а когд</a:t>
            </a:r>
            <a:r>
              <a:rPr lang="ru-RU" sz="20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ее не хватает, переходят в другую местность.</a:t>
            </a:r>
            <a:endParaRPr lang="ru-RU" sz="2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483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53" y="125136"/>
            <a:ext cx="11113292" cy="61232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0207" y="6248428"/>
            <a:ext cx="11687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обозначения: 1 — котлы; 2 — памятники первой хронологической групп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ы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33050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1981793" cy="1182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3.Станция «Археология». Сравните фото котлов и ответьте на вопросы. По 2 балла за каждый правильный ответ на вопросы. /4б/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Сарматский массивный литой бронзовый котел (v век до н.э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71752"/>
            <a:ext cx="3605048" cy="4445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15614" y="6111058"/>
            <a:ext cx="2747355" cy="530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Скифский котел.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Бронзовые сарматские котлы. 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1171" y="1387366"/>
            <a:ext cx="4088525" cy="4330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https://cdnimg.rg.ru/i/photogallery/2021/12/20/30f5ec0ea10ce76/30f5ec0ea10ce761639977955.JPG"/>
          <p:cNvPicPr/>
          <p:nvPr/>
        </p:nvPicPr>
        <p:blipFill rotWithShape="1">
          <a:blip r:embed="rId4" cstate="print"/>
          <a:srcRect r="31020"/>
          <a:stretch/>
        </p:blipFill>
        <p:spPr bwMode="auto">
          <a:xfrm>
            <a:off x="7819697" y="1271752"/>
            <a:ext cx="4162096" cy="4519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8084315" y="5982529"/>
            <a:ext cx="3517244" cy="78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Котел, найденный на окраине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г.Ростова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-на-Дону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540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103" y="750838"/>
            <a:ext cx="1178209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algn="just"/>
            <a:r>
              <a:rPr lang="ru-RU" sz="6000" dirty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1. Сравните котлы.</a:t>
            </a:r>
          </a:p>
          <a:p>
            <a:pPr marL="457200" lvl="0" algn="just"/>
            <a:r>
              <a:rPr lang="ru-RU" sz="6000" dirty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2.Кому принадлежал, найденный котел и почему?</a:t>
            </a:r>
            <a:endParaRPr lang="ru-RU" sz="6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algn="just"/>
            <a:r>
              <a:rPr lang="ru-RU" sz="6000" dirty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3. Как,  вы, думаете, как он здесь оказался?</a:t>
            </a:r>
            <a:endParaRPr lang="ru-RU" sz="6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algn="just"/>
            <a:r>
              <a:rPr lang="ru-RU" sz="6000" dirty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  <a:endParaRPr lang="ru-RU" sz="6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430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orage.yandexcloud.net/wr4img/376621_38_i_0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88091"/>
            <a:ext cx="5843752" cy="38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" y="5118701"/>
            <a:ext cx="47613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Бронзовые литые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котлы</a:t>
            </a:r>
          </a:p>
          <a:p>
            <a:pPr lvl="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скифов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60276" y="435539"/>
            <a:ext cx="671611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способом приготовления мяса являлась варка. Геродот пишет: «Так как скифская земля совершенно безлесна («отец истории» здесь не совсем прав: в долинах больших и малых рек степной зоны лесов было достаточно. – В.Г.), то для варки мяса придумано у них следующее: как только они сдерут шкуру с жертвенного (курсив мой. – В.Г.) животного, они очищают кости от мяса и затем кладут мясо в котлы (если они у них окажутся) местной выделки &lt;…&gt; Бросая в них мясо, варят его, поджигая снизу кости жертвенных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животных»</a:t>
            </a:r>
          </a:p>
        </p:txBody>
      </p:sp>
    </p:spTree>
    <p:extLst>
      <p:ext uri="{BB962C8B-B14F-4D97-AF65-F5344CB8AC3E}">
        <p14:creationId xmlns:p14="http://schemas.microsoft.com/office/powerpoint/2010/main" val="197624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818" y="0"/>
            <a:ext cx="11984182" cy="1773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Станция «Журналисты» По 2 балла за каждый правильный ответ на вопросы./всего 6б/+ по 2б за каждое предложение/от10б-20б/</a:t>
            </a:r>
            <a:endParaRPr lang="ru-RU" sz="2400" b="1" dirty="0" smtClean="0">
              <a:latin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1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Определите  в какой последовательности сменяли друг друга народы:    Хазары, скифы, сарматы.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Какой народ являлся соседом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народов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Нижнего Дона в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н.э.?/ карта1/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396" y="1773371"/>
            <a:ext cx="8007155" cy="4522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46840" y="6204144"/>
            <a:ext cx="11676993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Напишите сообщение из  5 предложений о  том, какую информацию вы нашли.</a:t>
            </a:r>
            <a:r>
              <a:rPr lang="ru-RU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0133" y="5570331"/>
            <a:ext cx="41549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endParaRPr lang="ru-RU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2542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577</Words>
  <Application>Microsoft Office PowerPoint</Application>
  <PresentationFormat>Широкоэкранный</PresentationFormat>
  <Paragraphs>32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Кочевники на Нижнем Дону в Древности.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Shcool</dc:creator>
  <cp:lastModifiedBy>Shcool</cp:lastModifiedBy>
  <cp:revision>35</cp:revision>
  <dcterms:created xsi:type="dcterms:W3CDTF">2022-02-18T18:46:30Z</dcterms:created>
  <dcterms:modified xsi:type="dcterms:W3CDTF">2022-11-22T20:35:22Z</dcterms:modified>
</cp:coreProperties>
</file>