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9" r:id="rId3"/>
    <p:sldId id="280" r:id="rId4"/>
    <p:sldId id="281" r:id="rId5"/>
    <p:sldId id="283" r:id="rId6"/>
    <p:sldId id="295" r:id="rId7"/>
    <p:sldId id="282" r:id="rId8"/>
    <p:sldId id="284" r:id="rId9"/>
    <p:sldId id="285" r:id="rId10"/>
    <p:sldId id="288" r:id="rId11"/>
    <p:sldId id="289" r:id="rId12"/>
    <p:sldId id="286" r:id="rId13"/>
    <p:sldId id="292" r:id="rId14"/>
    <p:sldId id="287" r:id="rId15"/>
    <p:sldId id="293" r:id="rId16"/>
    <p:sldId id="290" r:id="rId17"/>
    <p:sldId id="294" r:id="rId18"/>
    <p:sldId id="291" r:id="rId19"/>
    <p:sldId id="296" r:id="rId20"/>
    <p:sldId id="297" r:id="rId21"/>
    <p:sldId id="298" r:id="rId22"/>
    <p:sldId id="300" r:id="rId23"/>
    <p:sldId id="301" r:id="rId24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96713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610" autoAdjust="0"/>
    <p:restoredTop sz="95596" autoAdjust="0"/>
  </p:normalViewPr>
  <p:slideViewPr>
    <p:cSldViewPr>
      <p:cViewPr varScale="1">
        <p:scale>
          <a:sx n="70" d="100"/>
          <a:sy n="70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3C0E6A6-7F7D-4022-AE4F-40070F7D1D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312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A2D015-5A11-4487-99FB-49809C15B99A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BF5031-B0FC-48F0-8CB4-A0EED81B4859}" type="slidenum">
              <a:rPr lang="en-US"/>
              <a:pPr/>
              <a:t>2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65150"/>
            <a:ext cx="76200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1311275"/>
            <a:ext cx="7620000" cy="441325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800"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805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33884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9200" y="14478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0" y="14478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162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478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092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331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78209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4899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192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19075"/>
            <a:ext cx="2181225" cy="54959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38125" y="219075"/>
            <a:ext cx="6391275" cy="54959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325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8125" y="219075"/>
            <a:ext cx="87249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4478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9552" y="1052736"/>
            <a:ext cx="7620000" cy="704850"/>
          </a:xfrm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Bookman Old Style" pitchFamily="18" charset="0"/>
              </a:rPr>
              <a:t>Мастер – класс по теме: </a:t>
            </a:r>
            <a:r>
              <a:rPr lang="ru-RU" sz="4400" b="1" i="1" dirty="0" smtClean="0">
                <a:solidFill>
                  <a:srgbClr val="FF0000"/>
                </a:solidFill>
                <a:latin typeface="Bookman Old Style" pitchFamily="18" charset="0"/>
              </a:rPr>
              <a:t>«Обычный, необычный </a:t>
            </a:r>
            <a:r>
              <a:rPr lang="ru-RU" sz="4400" b="1" i="1" dirty="0" err="1" smtClean="0">
                <a:solidFill>
                  <a:srgbClr val="FF0000"/>
                </a:solidFill>
                <a:latin typeface="Bookman Old Style" pitchFamily="18" charset="0"/>
              </a:rPr>
              <a:t>декупаж</a:t>
            </a:r>
            <a:r>
              <a:rPr lang="ru-RU" sz="4400" b="1" i="1" dirty="0" smtClean="0">
                <a:solidFill>
                  <a:srgbClr val="FF0000"/>
                </a:solidFill>
                <a:latin typeface="Bookman Old Style" pitchFamily="18" charset="0"/>
              </a:rPr>
              <a:t>»</a:t>
            </a:r>
            <a:endParaRPr lang="ru-RU" sz="4400" b="1" i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564776" y="2428868"/>
            <a:ext cx="4078662" cy="2071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Microsoft Sans Serif" pitchFamily="34" charset="0"/>
              </a:defRPr>
            </a:lvl9pPr>
          </a:lstStyle>
          <a:p>
            <a:endParaRPr lang="ru-RU" sz="2800" b="1" i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1720" y="332656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000000"/>
                </a:solidFill>
                <a:latin typeface="Bookman Old Style" pitchFamily="18" charset="0"/>
              </a:rPr>
              <a:t>Немного о </a:t>
            </a:r>
            <a:r>
              <a:rPr lang="ru-RU" sz="3200" b="1" i="1" dirty="0" err="1" smtClean="0">
                <a:solidFill>
                  <a:srgbClr val="000000"/>
                </a:solidFill>
                <a:latin typeface="Bookman Old Style" pitchFamily="18" charset="0"/>
              </a:rPr>
              <a:t>Декупаже</a:t>
            </a:r>
            <a:endParaRPr lang="ru-RU" sz="3200" b="1" i="1" dirty="0">
              <a:solidFill>
                <a:srgbClr val="000000"/>
              </a:solidFill>
              <a:latin typeface="Bookman Old Style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>
            <a:off x="2051720" y="1052736"/>
            <a:ext cx="6768752" cy="0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 bwMode="auto">
          <a:xfrm>
            <a:off x="500034" y="1142984"/>
            <a:ext cx="8268950" cy="53578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l"/>
            <a:r>
              <a:rPr lang="ru-RU" dirty="0" err="1" smtClean="0">
                <a:solidFill>
                  <a:srgbClr val="000000"/>
                </a:solidFill>
              </a:rPr>
              <a:t>Декупаж</a:t>
            </a:r>
            <a:r>
              <a:rPr lang="ru-RU" dirty="0" smtClean="0">
                <a:solidFill>
                  <a:srgbClr val="000000"/>
                </a:solidFill>
              </a:rPr>
              <a:t> (</a:t>
            </a:r>
            <a:r>
              <a:rPr lang="ru-RU" dirty="0" err="1" smtClean="0">
                <a:solidFill>
                  <a:srgbClr val="000000"/>
                </a:solidFill>
              </a:rPr>
              <a:t>Decoupage</a:t>
            </a:r>
            <a:r>
              <a:rPr lang="ru-RU" dirty="0" smtClean="0">
                <a:solidFill>
                  <a:srgbClr val="000000"/>
                </a:solidFill>
              </a:rPr>
              <a:t> или </a:t>
            </a:r>
            <a:r>
              <a:rPr lang="ru-RU" dirty="0" err="1" smtClean="0">
                <a:solidFill>
                  <a:srgbClr val="000000"/>
                </a:solidFill>
              </a:rPr>
              <a:t>découpage</a:t>
            </a:r>
            <a:r>
              <a:rPr lang="ru-RU" dirty="0" smtClean="0">
                <a:solidFill>
                  <a:srgbClr val="000000"/>
                </a:solidFill>
              </a:rPr>
              <a:t>) - это искусство 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украшения предметов путем наклеивания элементов 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из цветной бумаги. Они сочетаются со специальными 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эффектами, такими как раскрашивание, вырезание, 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покрытие сусальным золотом и прочее. Обычно 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какой-либо предмет, например, небольшие коробки или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 мебель, покрывается вырезками из журналов и или 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специально произведённой бумаги. Предмет для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 err="1" smtClean="0">
                <a:solidFill>
                  <a:srgbClr val="000000"/>
                </a:solidFill>
              </a:rPr>
              <a:t>декупажа</a:t>
            </a:r>
            <a:r>
              <a:rPr lang="ru-RU" dirty="0" smtClean="0">
                <a:solidFill>
                  <a:srgbClr val="000000"/>
                </a:solidFill>
              </a:rPr>
              <a:t> покрывается лаком (часто несколькими 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слоями) до тех пор, пока не исчезнет «стык» и результат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 не будет выглядеть как роспись или инкрустация. 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При традиционном методе может использоваться до 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30-40 слоев лака, которые затем шлифуются до полной </a:t>
            </a:r>
          </a:p>
          <a:p>
            <a:pPr algn="l"/>
            <a:r>
              <a:rPr lang="ru-RU" dirty="0" smtClean="0">
                <a:solidFill>
                  <a:srgbClr val="000000"/>
                </a:solidFill>
              </a:rPr>
              <a:t>гладкости. Это метод был известен в Англии в 18 веке.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248680" cy="550071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Декупаж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широко используется в настоящее время для создания подарков ручной работы, а также для декорирования интерьера. Используя технику </a:t>
            </a:r>
            <a:r>
              <a:rPr lang="ru-RU" sz="28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декупаж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можно оформить практически всё, что подскажет Вам фантазия: цветочные горшки, вазы, тарелки, </a:t>
            </a:r>
            <a:b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стаканы, разделочную доску (деревянную или пластмассовую). Можно добавить неповторимые штрихи в интерьер, оформив диванную подушку, скатерть, салфетки и тому подобные вещи. </a:t>
            </a:r>
            <a:b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Главное, что все изделия получаются красивые и необычные, созданные теплотой человеческих рук. </a:t>
            </a:r>
            <a:endParaRPr lang="ru-RU" sz="2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rgbClr val="000000"/>
                </a:solidFill>
              </a:rPr>
              <a:t>Материалы для работы</a:t>
            </a:r>
            <a:endParaRPr lang="ru-RU" sz="3200" b="1" dirty="0">
              <a:solidFill>
                <a:srgbClr val="0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Понадобится: </a:t>
            </a:r>
          </a:p>
          <a:p>
            <a:pPr algn="ctr">
              <a:buNone/>
            </a:pPr>
            <a:r>
              <a:rPr lang="ru-RU" dirty="0" smtClean="0">
                <a:solidFill>
                  <a:srgbClr val="000000"/>
                </a:solidFill>
              </a:rPr>
              <a:t>яичная скорлупа, клей ПВА, лак, салфетка и дощечка (можно использовать блюдце, или любой другой предмет любой формы, главное не очень большой для первого раза). 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Оборудование для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000000"/>
                </a:solidFill>
              </a:rPr>
              <a:t>Понадобится: </a:t>
            </a:r>
          </a:p>
          <a:p>
            <a:pPr algn="ctr">
              <a:buNone/>
            </a:pPr>
            <a:r>
              <a:rPr lang="ru-RU" dirty="0" smtClean="0">
                <a:solidFill>
                  <a:srgbClr val="000000"/>
                </a:solidFill>
              </a:rPr>
              <a:t>Кисть большого размера для клея и кисть для лака, ножницы, губка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img1.liveinternet.ru/images/attach/c/8/102/707/102707335_4814775_YvBUUvvSass_1_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89"/>
            <a:ext cx="8643998" cy="53861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Этапы выполнения работы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214422"/>
            <a:ext cx="7748614" cy="4500578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    </a:t>
            </a:r>
            <a:r>
              <a:rPr lang="ru-RU" dirty="0" smtClean="0">
                <a:solidFill>
                  <a:srgbClr val="000000"/>
                </a:solidFill>
              </a:rPr>
              <a:t>Обильно наносим клей на поверхность и кладем скорлупу. Желательно использовать скорлупу небольшого размера.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dg50.odnoklassniki.ru/getImage?photoId=486033132952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643998" cy="5429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Этапы выполнения работы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034366" cy="471489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0000"/>
                </a:solidFill>
              </a:rPr>
              <a:t>   Дальше прижимаем её пальцем чтобы  она сломалась и выровнялась. Немного раздвигаем кусочки, чтобы получилась  «мозаика». Таким образом , сантиметр за сантиметром, наносим скорлупу на всю поверхность. Работа должна немного посохнуть. 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dg50.odnoklassniki.ru/getImage?photoId=486033133464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643998" cy="5429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Этапы выполнения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0000"/>
                </a:solidFill>
              </a:rPr>
              <a:t>   Смазываем поверхность  клеем, особенно в тех местах, где вы не уверенны, что приклеилось.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dg50.odnoklassniki.ru/getImage?photoId=486033132696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643998" cy="5429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Этапы выполнения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000000"/>
                </a:solidFill>
              </a:rPr>
              <a:t>Прокрываем поверхность дощечки гуашью, акриловой или водоэмульсионной краской.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dg50.odnoklassniki.ru/getImage?photoId=486033133208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6" cy="541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Этапы выполнения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000000"/>
                </a:solidFill>
              </a:rPr>
              <a:t>Подготавливаем для работы салфетку или рисунок на любой тонкой бумаге. Обрезаем по необходимости. Смазываем поверхность дощечки клеем и осторожно приклеиваем. Если используется специальная салфетка для </a:t>
            </a:r>
            <a:r>
              <a:rPr lang="ru-RU" dirty="0" err="1" smtClean="0">
                <a:solidFill>
                  <a:srgbClr val="000000"/>
                </a:solidFill>
              </a:rPr>
              <a:t>декупажа</a:t>
            </a:r>
            <a:r>
              <a:rPr lang="ru-RU" dirty="0" smtClean="0">
                <a:solidFill>
                  <a:srgbClr val="000000"/>
                </a:solidFill>
              </a:rPr>
              <a:t>, то можно отделить  ненужные слои бумаги.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dg50.odnoklassniki.ru/getImage?photoId=486033132440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643998" cy="5429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Этапы выполнения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smtClean="0">
                <a:solidFill>
                  <a:srgbClr val="000000"/>
                </a:solidFill>
              </a:rPr>
              <a:t>Работа просушивается до готовности, покрывается лаком и сушится в естественных условиях. В крайнем случае можно пользоваться феном для сушки волос.</a:t>
            </a:r>
          </a:p>
          <a:p>
            <a:pPr>
              <a:buNone/>
            </a:pPr>
            <a:r>
              <a:rPr lang="ru-RU" dirty="0" smtClean="0">
                <a:solidFill>
                  <a:srgbClr val="000000"/>
                </a:solidFill>
              </a:rPr>
              <a:t>   Теперь можно из этого панно сделать например - часы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dg50.odnoklassniki.ru/getImage?photoId=486033133720&amp;photoType=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643998" cy="5500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img0.liveinternet.ru/images/attach/c/1/57/870/57870037_1271454391_a30b8d13e9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640" y="178280"/>
            <a:ext cx="6096000" cy="5772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://www.artlib.ru/objects/gallery_145/artlib_gallery-72544-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260648"/>
            <a:ext cx="8572560" cy="5429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www.domashnie-posidelki.ru/1/06/we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332656"/>
            <a:ext cx="8501122" cy="5429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dcpg.ru/images/mclasses/180/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214719"/>
            <a:ext cx="8572560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img.velvet.by/files/userfiles/21/1_2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14290"/>
            <a:ext cx="4786346" cy="63817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owerpoint-template">
  <a:themeElements>
    <a:clrScheme name="powerpoint-template-24 13">
      <a:dk1>
        <a:srgbClr val="4D4D4D"/>
      </a:dk1>
      <a:lt1>
        <a:srgbClr val="FFFFFF"/>
      </a:lt1>
      <a:dk2>
        <a:srgbClr val="4D4D4D"/>
      </a:dk2>
      <a:lt2>
        <a:srgbClr val="045B4B"/>
      </a:lt2>
      <a:accent1>
        <a:srgbClr val="1C7C70"/>
      </a:accent1>
      <a:accent2>
        <a:srgbClr val="379690"/>
      </a:accent2>
      <a:accent3>
        <a:srgbClr val="FFFFFF"/>
      </a:accent3>
      <a:accent4>
        <a:srgbClr val="404040"/>
      </a:accent4>
      <a:accent5>
        <a:srgbClr val="ABBFBB"/>
      </a:accent5>
      <a:accent6>
        <a:srgbClr val="318782"/>
      </a:accent6>
      <a:hlink>
        <a:srgbClr val="54B2A4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0C209B"/>
        </a:lt2>
        <a:accent1>
          <a:srgbClr val="2167BF"/>
        </a:accent1>
        <a:accent2>
          <a:srgbClr val="C60C0D"/>
        </a:accent2>
        <a:accent3>
          <a:srgbClr val="FFFFFF"/>
        </a:accent3>
        <a:accent4>
          <a:srgbClr val="404040"/>
        </a:accent4>
        <a:accent5>
          <a:srgbClr val="ABB8DC"/>
        </a:accent5>
        <a:accent6>
          <a:srgbClr val="B30A0B"/>
        </a:accent6>
        <a:hlink>
          <a:srgbClr val="4793C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93CB6A"/>
        </a:lt2>
        <a:accent1>
          <a:srgbClr val="71BE5E"/>
        </a:accent1>
        <a:accent2>
          <a:srgbClr val="A0CD6E"/>
        </a:accent2>
        <a:accent3>
          <a:srgbClr val="FFFFFF"/>
        </a:accent3>
        <a:accent4>
          <a:srgbClr val="404040"/>
        </a:accent4>
        <a:accent5>
          <a:srgbClr val="BBDBB6"/>
        </a:accent5>
        <a:accent6>
          <a:srgbClr val="91BA63"/>
        </a:accent6>
        <a:hlink>
          <a:srgbClr val="6BAB4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189C25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1E14F"/>
        </a:lt2>
        <a:accent1>
          <a:srgbClr val="33B642"/>
        </a:accent1>
        <a:accent2>
          <a:srgbClr val="5ED05F"/>
        </a:accent2>
        <a:accent3>
          <a:srgbClr val="FFFFFF"/>
        </a:accent3>
        <a:accent4>
          <a:srgbClr val="404040"/>
        </a:accent4>
        <a:accent5>
          <a:srgbClr val="ADD7B0"/>
        </a:accent5>
        <a:accent6>
          <a:srgbClr val="54BC55"/>
        </a:accent6>
        <a:hlink>
          <a:srgbClr val="66D1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4C8E3D"/>
        </a:lt2>
        <a:accent1>
          <a:srgbClr val="66A050"/>
        </a:accent1>
        <a:accent2>
          <a:srgbClr val="6EA552"/>
        </a:accent2>
        <a:accent3>
          <a:srgbClr val="FFFFFF"/>
        </a:accent3>
        <a:accent4>
          <a:srgbClr val="404040"/>
        </a:accent4>
        <a:accent5>
          <a:srgbClr val="B8CDB3"/>
        </a:accent5>
        <a:accent6>
          <a:srgbClr val="639549"/>
        </a:accent6>
        <a:hlink>
          <a:srgbClr val="89B96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4D7C48"/>
        </a:lt2>
        <a:accent1>
          <a:srgbClr val="599148"/>
        </a:accent1>
        <a:accent2>
          <a:srgbClr val="69A253"/>
        </a:accent2>
        <a:accent3>
          <a:srgbClr val="FFFFFF"/>
        </a:accent3>
        <a:accent4>
          <a:srgbClr val="404040"/>
        </a:accent4>
        <a:accent5>
          <a:srgbClr val="B5C7B1"/>
        </a:accent5>
        <a:accent6>
          <a:srgbClr val="5E924A"/>
        </a:accent6>
        <a:hlink>
          <a:srgbClr val="80C15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467F20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8A9BA5"/>
        </a:lt2>
        <a:accent1>
          <a:srgbClr val="5CA822"/>
        </a:accent1>
        <a:accent2>
          <a:srgbClr val="66C022"/>
        </a:accent2>
        <a:accent3>
          <a:srgbClr val="FFFFFF"/>
        </a:accent3>
        <a:accent4>
          <a:srgbClr val="404040"/>
        </a:accent4>
        <a:accent5>
          <a:srgbClr val="B5D1AB"/>
        </a:accent5>
        <a:accent6>
          <a:srgbClr val="5CAE1E"/>
        </a:accent6>
        <a:hlink>
          <a:srgbClr val="71CF2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51873B"/>
        </a:lt2>
        <a:accent1>
          <a:srgbClr val="669E4B"/>
        </a:accent1>
        <a:accent2>
          <a:srgbClr val="79B25C"/>
        </a:accent2>
        <a:accent3>
          <a:srgbClr val="FFFFFF"/>
        </a:accent3>
        <a:accent4>
          <a:srgbClr val="404040"/>
        </a:accent4>
        <a:accent5>
          <a:srgbClr val="B8CCB1"/>
        </a:accent5>
        <a:accent6>
          <a:srgbClr val="6DA153"/>
        </a:accent6>
        <a:hlink>
          <a:srgbClr val="92CB6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0E7E24"/>
        </a:lt2>
        <a:accent1>
          <a:srgbClr val="369026"/>
        </a:accent1>
        <a:accent2>
          <a:srgbClr val="57A025"/>
        </a:accent2>
        <a:accent3>
          <a:srgbClr val="FFFFFF"/>
        </a:accent3>
        <a:accent4>
          <a:srgbClr val="404040"/>
        </a:accent4>
        <a:accent5>
          <a:srgbClr val="AEC6AC"/>
        </a:accent5>
        <a:accent6>
          <a:srgbClr val="4E9120"/>
        </a:accent6>
        <a:hlink>
          <a:srgbClr val="73B02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015802"/>
        </a:lt2>
        <a:accent1>
          <a:srgbClr val="016E01"/>
        </a:accent1>
        <a:accent2>
          <a:srgbClr val="019003"/>
        </a:accent2>
        <a:accent3>
          <a:srgbClr val="FFFFFF"/>
        </a:accent3>
        <a:accent4>
          <a:srgbClr val="404040"/>
        </a:accent4>
        <a:accent5>
          <a:srgbClr val="AABAAA"/>
        </a:accent5>
        <a:accent6>
          <a:srgbClr val="018202"/>
        </a:accent6>
        <a:hlink>
          <a:srgbClr val="01A60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045B4B"/>
        </a:lt2>
        <a:accent1>
          <a:srgbClr val="1C7C70"/>
        </a:accent1>
        <a:accent2>
          <a:srgbClr val="379690"/>
        </a:accent2>
        <a:accent3>
          <a:srgbClr val="FFFFFF"/>
        </a:accent3>
        <a:accent4>
          <a:srgbClr val="404040"/>
        </a:accent4>
        <a:accent5>
          <a:srgbClr val="ABBFBB"/>
        </a:accent5>
        <a:accent6>
          <a:srgbClr val="318782"/>
        </a:accent6>
        <a:hlink>
          <a:srgbClr val="54B2A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137</TotalTime>
  <Words>364</Words>
  <Application>Microsoft Office PowerPoint</Application>
  <PresentationFormat>Экран (4:3)</PresentationFormat>
  <Paragraphs>38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powerpoint-template</vt:lpstr>
      <vt:lpstr>Мастер – класс по теме: «Обычный, необычный декупаж»</vt:lpstr>
      <vt:lpstr>Презентация PowerPoint</vt:lpstr>
      <vt:lpstr>Презентация PowerPoint</vt:lpstr>
      <vt:lpstr>Материалы для работы</vt:lpstr>
      <vt:lpstr>Оборудование для работы</vt:lpstr>
      <vt:lpstr>Презентация PowerPoint</vt:lpstr>
      <vt:lpstr>Этапы выполнения работы</vt:lpstr>
      <vt:lpstr>Презентация PowerPoint</vt:lpstr>
      <vt:lpstr>Этапы выполнения работы</vt:lpstr>
      <vt:lpstr>Презентация PowerPoint</vt:lpstr>
      <vt:lpstr>Этапы выполнения работы</vt:lpstr>
      <vt:lpstr>Презентация PowerPoint</vt:lpstr>
      <vt:lpstr>Этапы выполнения работы</vt:lpstr>
      <vt:lpstr>Презентация PowerPoint</vt:lpstr>
      <vt:lpstr>Этапы выполнения работы</vt:lpstr>
      <vt:lpstr>Презентация PowerPoint</vt:lpstr>
      <vt:lpstr>Этапы выполнения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Олег</dc:creator>
  <cp:lastModifiedBy>uzer</cp:lastModifiedBy>
  <cp:revision>19</cp:revision>
  <dcterms:created xsi:type="dcterms:W3CDTF">2012-08-03T05:35:41Z</dcterms:created>
  <dcterms:modified xsi:type="dcterms:W3CDTF">2022-11-23T04:26:53Z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183641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