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70" r:id="rId6"/>
    <p:sldId id="271" r:id="rId7"/>
    <p:sldId id="272" r:id="rId8"/>
    <p:sldId id="273" r:id="rId9"/>
    <p:sldId id="274" r:id="rId10"/>
    <p:sldId id="275" r:id="rId11"/>
    <p:sldId id="263" r:id="rId12"/>
    <p:sldId id="264" r:id="rId13"/>
    <p:sldId id="267" r:id="rId14"/>
    <p:sldId id="277" r:id="rId15"/>
    <p:sldId id="280" r:id="rId16"/>
    <p:sldId id="276" r:id="rId17"/>
    <p:sldId id="265" r:id="rId18"/>
    <p:sldId id="279" r:id="rId19"/>
    <p:sldId id="268" r:id="rId20"/>
    <p:sldId id="26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4"/>
  </p:normalViewPr>
  <p:slideViewPr>
    <p:cSldViewPr snapToGrid="0">
      <p:cViewPr varScale="1">
        <p:scale>
          <a:sx n="121" d="100"/>
          <a:sy n="121" d="100"/>
        </p:scale>
        <p:origin x="200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watch mems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6B-6946-987E-D506CAD0EA4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tell anecdotes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6B-6946-987E-D506CAD0EA4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prefer anecdotes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6B-6946-987E-D506CAD0EA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6227840"/>
        <c:axId val="156061696"/>
        <c:axId val="0"/>
      </c:bar3DChart>
      <c:catAx>
        <c:axId val="156227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6061696"/>
        <c:crosses val="autoZero"/>
        <c:auto val="1"/>
        <c:lblAlgn val="ctr"/>
        <c:lblOffset val="100"/>
        <c:noMultiLvlLbl val="0"/>
      </c:catAx>
      <c:valAx>
        <c:axId val="156061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62278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/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/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84C28C7-508E-4440-83B1-A0AE5B3897F6}" type="datetimeFigureOut">
              <a:rPr lang="ru-RU" smtClean="0"/>
              <a:pPr/>
              <a:t>05.02.2024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B4C0C6E-2137-DB45-881D-AB59FEFD4D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arade.com/1313865/kelseypelzer/ocean-quote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arade.com/1219269/marynliles/funny-things-to-ask-siri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07A204-6911-A46B-B1C1-4521AFB2F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5846" y="522514"/>
            <a:ext cx="9144000" cy="4362995"/>
          </a:xfrm>
        </p:spPr>
        <p:txBody>
          <a:bodyPr>
            <a:noAutofit/>
          </a:bodyPr>
          <a:lstStyle/>
          <a:p>
            <a:r>
              <a:rPr lang="en-US" sz="7200" b="1" dirty="0">
                <a:solidFill>
                  <a:srgbClr val="FF0000"/>
                </a:solidFill>
              </a:rPr>
              <a:t>Project</a:t>
            </a:r>
            <a:br>
              <a:rPr lang="ru-RU" dirty="0"/>
            </a:br>
            <a:r>
              <a:rPr lang="en-US" b="1" dirty="0"/>
              <a:t>“Subtle English humor. Comparative characteristics of the English jokes and the Russian anecdotes.”</a:t>
            </a: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AA5D60F-4D0D-F4E4-9325-DECB3151A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6429" y="4963886"/>
            <a:ext cx="7391400" cy="1719942"/>
          </a:xfrm>
        </p:spPr>
        <p:txBody>
          <a:bodyPr>
            <a:normAutofit/>
          </a:bodyPr>
          <a:lstStyle/>
          <a:p>
            <a:r>
              <a:rPr lang="en-US" dirty="0"/>
              <a:t>Made by the pupil of the 8</a:t>
            </a:r>
            <a:r>
              <a:rPr lang="en-US" baseline="30000" dirty="0"/>
              <a:t>th</a:t>
            </a:r>
            <a:r>
              <a:rPr lang="en-US" dirty="0"/>
              <a:t> form</a:t>
            </a:r>
            <a:endParaRPr lang="ru-RU" dirty="0"/>
          </a:p>
          <a:p>
            <a:r>
              <a:rPr lang="en-US" dirty="0" err="1"/>
              <a:t>Ekperov</a:t>
            </a:r>
            <a:r>
              <a:rPr lang="en-US" dirty="0"/>
              <a:t> Muslim (89613242009)</a:t>
            </a:r>
            <a:endParaRPr lang="ru-RU" dirty="0"/>
          </a:p>
          <a:p>
            <a:r>
              <a:rPr lang="en-US" dirty="0"/>
              <a:t>Supervisor: </a:t>
            </a:r>
            <a:r>
              <a:rPr lang="en-US" dirty="0" err="1"/>
              <a:t>Bushina</a:t>
            </a:r>
            <a:r>
              <a:rPr lang="en-US" dirty="0"/>
              <a:t> O.V.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69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751C9-F91E-EEEA-E469-CD3B13071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</a:rPr>
              <a:t>The aim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73E75D-FDA6-73BB-3478-A96900D77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/>
              <a:t>To compare English jokes and Russian anecdotes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478094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272968-85C6-911B-DB83-95334037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</a:rPr>
              <a:t>The tasks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3F9DEB1-E1D9-2C7A-55A3-A710B1BC8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FontTx/>
              <a:buChar char="-"/>
            </a:pPr>
            <a:r>
              <a:rPr lang="en-US" sz="6600" dirty="0"/>
              <a:t>to study and analyze English jokes and Russian anecdote;</a:t>
            </a:r>
          </a:p>
          <a:p>
            <a:pPr marL="0" indent="0">
              <a:buFontTx/>
              <a:buChar char="-"/>
            </a:pPr>
            <a:r>
              <a:rPr lang="en-US" sz="6600" dirty="0"/>
              <a:t>to find out their differences and similarities. </a:t>
            </a:r>
            <a:endParaRPr lang="ru-RU" sz="6600" dirty="0"/>
          </a:p>
          <a:p>
            <a:pPr marL="0" indent="0">
              <a:buNone/>
            </a:pP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02566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F54A6C-6FEC-6BFB-12E6-F56D8B57F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</a:rPr>
              <a:t>The hypothesis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A5539A-CE6B-D3F0-F8C4-737282839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6600" dirty="0"/>
              <a:t>Jokes of different countries reflect cultural peculiarities.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885936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29175"/>
            <a:ext cx="965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</a:rPr>
              <a:t>Types of English jokes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872175"/>
            <a:ext cx="9652000" cy="4846320"/>
          </a:xfrm>
        </p:spPr>
        <p:txBody>
          <a:bodyPr>
            <a:normAutofit/>
          </a:bodyPr>
          <a:lstStyle/>
          <a:p>
            <a:r>
              <a:rPr lang="en-US" sz="4400" dirty="0"/>
              <a:t>the elephant jokes</a:t>
            </a:r>
            <a:endParaRPr lang="ru-RU" sz="4400" dirty="0"/>
          </a:p>
          <a:p>
            <a:r>
              <a:rPr lang="en-US" sz="4400" dirty="0"/>
              <a:t>dry sense of </a:t>
            </a:r>
            <a:r>
              <a:rPr lang="en-US" sz="4400" dirty="0" err="1"/>
              <a:t>humour</a:t>
            </a:r>
            <a:endParaRPr lang="ru-RU" sz="4400" dirty="0"/>
          </a:p>
          <a:p>
            <a:r>
              <a:rPr lang="en-US" sz="4400" dirty="0"/>
              <a:t>banana skin sense of </a:t>
            </a:r>
            <a:r>
              <a:rPr lang="en-US" sz="4400" dirty="0" err="1"/>
              <a:t>humour</a:t>
            </a:r>
            <a:r>
              <a:rPr lang="en-US" sz="4400" dirty="0"/>
              <a:t> </a:t>
            </a:r>
            <a:endParaRPr lang="ru-RU" sz="4400" dirty="0"/>
          </a:p>
          <a:p>
            <a:r>
              <a:rPr lang="en-US" sz="4400" dirty="0"/>
              <a:t>shaggy-dog stories</a:t>
            </a:r>
            <a:endParaRPr lang="ru-RU" sz="4400" dirty="0"/>
          </a:p>
          <a:p>
            <a:r>
              <a:rPr lang="en-US" sz="4400" dirty="0"/>
              <a:t>Puns </a:t>
            </a:r>
            <a:endParaRPr lang="ru-RU" sz="4400" dirty="0"/>
          </a:p>
          <a:p>
            <a:r>
              <a:rPr lang="en-US" sz="4400" dirty="0"/>
              <a:t>“Black </a:t>
            </a:r>
            <a:r>
              <a:rPr lang="en-US" sz="4400" dirty="0" err="1"/>
              <a:t>humour</a:t>
            </a:r>
            <a:r>
              <a:rPr lang="en-US" sz="4400" dirty="0"/>
              <a:t>” </a:t>
            </a:r>
            <a:endParaRPr lang="ru-RU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b="1" dirty="0">
                <a:solidFill>
                  <a:srgbClr val="FF0000"/>
                </a:solidFill>
              </a:rPr>
              <a:t>The elephant jokes</a:t>
            </a: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5400" dirty="0">
                <a:latin typeface="proxima-nova"/>
              </a:rPr>
              <a:t>How does the </a:t>
            </a:r>
            <a:r>
              <a:rPr lang="fr-FR" sz="5400" u="sng" dirty="0">
                <a:latin typeface="proxima-nova"/>
                <a:hlinkClick r:id="rId2"/>
              </a:rPr>
              <a:t>ocean</a:t>
            </a:r>
            <a:r>
              <a:rPr lang="fr-FR" sz="5400" dirty="0">
                <a:latin typeface="proxima-nova"/>
              </a:rPr>
              <a:t> say hi? It waves!</a:t>
            </a:r>
          </a:p>
          <a:p>
            <a:r>
              <a:rPr lang="en-US" sz="5400" dirty="0"/>
              <a:t>How can you tell that an elephant has been in your refrigerator? -  By the footprints in the butter. </a:t>
            </a:r>
            <a:endParaRPr lang="ru-RU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7200" dirty="0">
                <a:solidFill>
                  <a:srgbClr val="FF0000"/>
                </a:solidFill>
                <a:latin typeface="proxima-nova"/>
              </a:rPr>
              <a:t>Dry sense of humour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3200" dirty="0">
                <a:solidFill>
                  <a:srgbClr val="000000"/>
                </a:solidFill>
              </a:rPr>
              <a:t>Experience is simply the name we give our mistakes</a:t>
            </a:r>
            <a:r>
              <a:rPr lang="fr-FR" sz="3200" dirty="0">
                <a:solidFill>
                  <a:srgbClr val="333333"/>
                </a:solidFill>
              </a:rPr>
              <a:t>.</a:t>
            </a:r>
          </a:p>
          <a:p>
            <a:r>
              <a:rPr lang="en-US" sz="3200" dirty="0"/>
              <a:t>Our local fire station burnt down last night.</a:t>
            </a:r>
          </a:p>
          <a:p>
            <a:r>
              <a:rPr lang="en-US" sz="3200" dirty="0"/>
              <a:t>Two men are talking in London:</a:t>
            </a:r>
          </a:p>
          <a:p>
            <a:pPr>
              <a:buFontTx/>
              <a:buChar char="-"/>
            </a:pPr>
            <a:r>
              <a:rPr lang="en-US" sz="3200" dirty="0"/>
              <a:t>What's your last name?</a:t>
            </a:r>
          </a:p>
          <a:p>
            <a:pPr>
              <a:buFontTx/>
              <a:buChar char="-"/>
            </a:pPr>
            <a:r>
              <a:rPr lang="en-US" sz="3200" dirty="0"/>
              <a:t>Shakespeare.</a:t>
            </a:r>
          </a:p>
          <a:p>
            <a:pPr>
              <a:buFontTx/>
              <a:buChar char="-"/>
            </a:pPr>
            <a:r>
              <a:rPr lang="en-US" sz="3200" dirty="0"/>
              <a:t>Oh, this name is well known.</a:t>
            </a:r>
          </a:p>
          <a:p>
            <a:pPr>
              <a:buNone/>
            </a:pPr>
            <a:r>
              <a:rPr lang="en-US" sz="3200" dirty="0"/>
              <a:t>- Of course! I've been breeding cows in this area for twenty years.</a:t>
            </a:r>
            <a:endParaRPr lang="ru-R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</a:rPr>
              <a:t>Shaggy-dog stories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Sherlock Holmes and his friend Watson were on a camping and hiking trip. They had gone to bed and were lying there looking up at the sky. Holmes said, «Watson, look up. What do you see?» «Well, I see thousand of stars». «And what does that mean to you?» «Well, I guess it means we will have another nice day tomorrow. What does it mean to you, Holmes?» «To me, it means someone has stolen our tent».</a:t>
            </a:r>
            <a:endParaRPr lang="ru-RU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7200" dirty="0">
                <a:solidFill>
                  <a:srgbClr val="FF0000"/>
                </a:solidFill>
              </a:rPr>
              <a:t>Puns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567543"/>
            <a:ext cx="10515600" cy="4609420"/>
          </a:xfrm>
        </p:spPr>
        <p:txBody>
          <a:bodyPr>
            <a:normAutofit/>
          </a:bodyPr>
          <a:lstStyle/>
          <a:p>
            <a:r>
              <a:rPr lang="en-US" sz="3200" dirty="0"/>
              <a:t>- Will you tell me your name?</a:t>
            </a:r>
            <a:endParaRPr lang="ru-RU" sz="3200" dirty="0"/>
          </a:p>
          <a:p>
            <a:pPr>
              <a:buNone/>
            </a:pPr>
            <a:r>
              <a:rPr lang="en-US" sz="3200" dirty="0"/>
              <a:t>- Will Knot.-</a:t>
            </a:r>
            <a:endParaRPr lang="ru-RU" sz="3200" dirty="0"/>
          </a:p>
          <a:p>
            <a:pPr>
              <a:buFontTx/>
              <a:buChar char="-"/>
            </a:pPr>
            <a:r>
              <a:rPr lang="en-US" sz="3200" dirty="0"/>
              <a:t>Why not?</a:t>
            </a:r>
          </a:p>
          <a:p>
            <a:r>
              <a:rPr lang="fr-FR" sz="3200" dirty="0">
                <a:solidFill>
                  <a:srgbClr val="222222"/>
                </a:solidFill>
                <a:latin typeface="-apple-system"/>
              </a:rPr>
              <a:t>I wondered why the ball was getting bigger. Then it hit me!</a:t>
            </a:r>
          </a:p>
          <a:p>
            <a:r>
              <a:rPr lang="en-US" sz="3200" dirty="0"/>
              <a:t>- Why do people wear shamrocks on St. Patrick’s Day?</a:t>
            </a:r>
            <a:endParaRPr lang="ru-RU" sz="3200" dirty="0"/>
          </a:p>
          <a:p>
            <a:pPr>
              <a:buNone/>
            </a:pPr>
            <a:r>
              <a:rPr lang="en-US" sz="3200" dirty="0"/>
              <a:t>- Regular rocks are too heavy.</a:t>
            </a:r>
            <a:endParaRPr lang="ru-RU" sz="32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7200" dirty="0">
                <a:solidFill>
                  <a:srgbClr val="FF0000"/>
                </a:solidFill>
              </a:rPr>
              <a:t>Black humour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A commercial traveler was passing through a small town when he came upon a huge funeral procession.</a:t>
            </a:r>
            <a:endParaRPr lang="ru-RU" sz="3200" dirty="0"/>
          </a:p>
          <a:p>
            <a:pPr>
              <a:buNone/>
            </a:pPr>
            <a:r>
              <a:rPr lang="en-US" sz="3200" dirty="0"/>
              <a:t>"Who died?" he asked a nearby local.</a:t>
            </a:r>
            <a:endParaRPr lang="ru-RU" sz="3200" dirty="0"/>
          </a:p>
          <a:p>
            <a:pPr>
              <a:buNone/>
            </a:pPr>
            <a:r>
              <a:rPr lang="en-US" sz="3200" dirty="0"/>
              <a:t>"I'm not sure," replied the local, but I think it's the one in the coffin. </a:t>
            </a:r>
            <a:r>
              <a:rPr lang="ru-RU" sz="3200" dirty="0"/>
              <a:t>"</a:t>
            </a:r>
          </a:p>
          <a:p>
            <a:pPr marL="0" indent="0"/>
            <a:endParaRPr lang="fr-FR" sz="3200" dirty="0">
              <a:solidFill>
                <a:srgbClr val="333333"/>
              </a:solidFill>
            </a:endParaRPr>
          </a:p>
          <a:p>
            <a:pPr marL="0" indent="0"/>
            <a:r>
              <a:rPr lang="fr-FR" sz="3200" dirty="0">
                <a:solidFill>
                  <a:srgbClr val="333333"/>
                </a:solidFill>
              </a:rPr>
              <a:t>Today, I asked my phone “</a:t>
            </a:r>
            <a:r>
              <a:rPr lang="fr-FR" sz="3200" u="sng" dirty="0">
                <a:solidFill>
                  <a:srgbClr val="30B4CF"/>
                </a:solidFill>
                <a:hlinkClick r:id="rId2"/>
              </a:rPr>
              <a:t>Siri</a:t>
            </a:r>
            <a:r>
              <a:rPr lang="fr-FR" sz="3200" dirty="0">
                <a:solidFill>
                  <a:srgbClr val="333333"/>
                </a:solidFill>
              </a:rPr>
              <a:t>, why am I still single?” and it activated the front camera.</a:t>
            </a:r>
            <a:endParaRPr lang="ru-RU" sz="32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F4BBA6-0490-0C70-2325-33B557C6D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</a:rPr>
              <a:t>Similarities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6772D5-340D-7A04-8D1B-5B6BA057F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Self-deprecation.</a:t>
            </a:r>
          </a:p>
          <a:p>
            <a:r>
              <a:rPr lang="fr-FR" sz="5400" dirty="0"/>
              <a:t>Relation to different spheres of life.</a:t>
            </a:r>
          </a:p>
          <a:p>
            <a:r>
              <a:rPr lang="en-US" sz="5400" dirty="0"/>
              <a:t>Reflection of cultural peculiarities.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034185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EFDBEB-234A-CD85-6A20-73E03A8D7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</a:rPr>
              <a:t>Differences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69E171-EE87-7F8F-9296-C0F373EBE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5400" dirty="0"/>
              <a:t>Cultural peculiarities.</a:t>
            </a:r>
          </a:p>
          <a:p>
            <a:endParaRPr lang="fr-FR" sz="5400" dirty="0"/>
          </a:p>
          <a:p>
            <a:r>
              <a:rPr lang="en-US" sz="5400" dirty="0"/>
              <a:t>The manner of telling the joke. 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887691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99B4E-E833-B449-0FDC-547A39983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</a:rPr>
              <a:t>Examples of memes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708CDD-A979-7CBF-067E-44B6514BE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5636E3A-0E65-BFB1-B4B4-7FB52727A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9416"/>
            <a:ext cx="7725104" cy="484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012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9FDDD81-B219-8531-63D1-0B294A9CD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0040"/>
            <a:ext cx="9652000" cy="613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745A49-CC02-090F-BF0B-3785D045E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00CDD4-115E-C9DB-960C-CFA92C8DE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7A3789-CFA6-09AA-28C9-32A24AAAC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320040"/>
            <a:ext cx="9651999" cy="613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899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8B81DE-0297-6BE6-2B1D-7E2FB4238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FD09495-AA71-2422-1144-28B4187201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20040"/>
            <a:ext cx="9652000" cy="6135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3FF06F-1B2F-1E88-AA85-F9565B0B9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The questions of the poll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9846C3-427B-F5C9-E822-F08B1BB83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5400" dirty="0" err="1"/>
              <a:t>Who</a:t>
            </a:r>
            <a:r>
              <a:rPr lang="fr-FR" sz="5400" dirty="0"/>
              <a:t> watches </a:t>
            </a:r>
            <a:r>
              <a:rPr lang="fr-FR" sz="5400" dirty="0" err="1"/>
              <a:t>memes</a:t>
            </a:r>
            <a:r>
              <a:rPr lang="ru-RU" sz="5400" dirty="0"/>
              <a:t>?</a:t>
            </a:r>
          </a:p>
          <a:p>
            <a:r>
              <a:rPr lang="en-US" sz="5400" dirty="0"/>
              <a:t>Who tells jokes?</a:t>
            </a:r>
            <a:endParaRPr lang="ru-RU" sz="5400" dirty="0"/>
          </a:p>
          <a:p>
            <a:r>
              <a:rPr lang="en-US" sz="5400" dirty="0"/>
              <a:t>W</a:t>
            </a:r>
            <a:r>
              <a:rPr lang="fr-FR" sz="5400" dirty="0"/>
              <a:t>ho </a:t>
            </a:r>
            <a:r>
              <a:rPr lang="fr-FR" sz="5400" dirty="0" err="1"/>
              <a:t>would</a:t>
            </a:r>
            <a:r>
              <a:rPr lang="fr-FR" sz="5400" dirty="0"/>
              <a:t> </a:t>
            </a:r>
            <a:r>
              <a:rPr lang="fr-FR" sz="5400" dirty="0" err="1"/>
              <a:t>prefer</a:t>
            </a:r>
            <a:r>
              <a:rPr lang="fr-FR" sz="5400" dirty="0"/>
              <a:t> a joke to a </a:t>
            </a:r>
            <a:r>
              <a:rPr lang="fr-FR" sz="5400" dirty="0" err="1"/>
              <a:t>meme</a:t>
            </a:r>
            <a:r>
              <a:rPr lang="fr-FR" sz="5400" dirty="0"/>
              <a:t>?</a:t>
            </a:r>
            <a:endParaRPr lang="ru-RU" sz="54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570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Results of the poll</a:t>
            </a:r>
            <a:endParaRPr lang="ru-RU" sz="7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1609725"/>
          <a:ext cx="9652000" cy="484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5ECF45-E8C8-B5A8-AD57-2835ACC64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</a:rPr>
              <a:t>Conclusion</a:t>
            </a:r>
            <a:endParaRPr lang="ru-RU" sz="7200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40373A-53FA-7A18-CFB6-F988825BD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sz="5400" dirty="0"/>
              <a:t>To understand jokes, it is necessary to have certain basic knowledge of the language, stereotypes, certain peculiarities of national character.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1678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D53F178-C994-88A4-1D45-20452C74B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9269"/>
            <a:ext cx="10515600" cy="549769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9600" dirty="0">
                <a:solidFill>
                  <a:schemeClr val="accent2"/>
                </a:solidFill>
              </a:rPr>
              <a:t>THANK YOU</a:t>
            </a:r>
          </a:p>
          <a:p>
            <a:pPr algn="ctr">
              <a:buNone/>
            </a:pPr>
            <a:r>
              <a:rPr lang="en-US" sz="9600" dirty="0">
                <a:solidFill>
                  <a:schemeClr val="accent2"/>
                </a:solidFill>
              </a:rPr>
              <a:t>FOR</a:t>
            </a:r>
          </a:p>
          <a:p>
            <a:pPr algn="ctr">
              <a:buNone/>
            </a:pPr>
            <a:r>
              <a:rPr lang="en-US" sz="9600" dirty="0">
                <a:solidFill>
                  <a:schemeClr val="accent2"/>
                </a:solidFill>
              </a:rPr>
              <a:t>YOUR ATTENTION</a:t>
            </a:r>
            <a:endParaRPr lang="ru-RU" sz="96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9237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1669</TotalTime>
  <Words>500</Words>
  <Application>Microsoft Macintosh PowerPoint</Application>
  <PresentationFormat>Широкоэкранный</PresentationFormat>
  <Paragraphs>63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-apple-system</vt:lpstr>
      <vt:lpstr>proxima-nova</vt:lpstr>
      <vt:lpstr>Arial</vt:lpstr>
      <vt:lpstr>Trebuchet MS</vt:lpstr>
      <vt:lpstr>Wingdings</vt:lpstr>
      <vt:lpstr>Wingdings 2</vt:lpstr>
      <vt:lpstr>Изящная</vt:lpstr>
      <vt:lpstr>Project “Subtle English humor. Comparative characteristics of the English jokes and the Russian anecdotes.”</vt:lpstr>
      <vt:lpstr>The aim</vt:lpstr>
      <vt:lpstr>The tasks</vt:lpstr>
      <vt:lpstr>The hypothesis</vt:lpstr>
      <vt:lpstr>Types of English jokes</vt:lpstr>
      <vt:lpstr>The elephant jokes</vt:lpstr>
      <vt:lpstr>Dry sense of humour</vt:lpstr>
      <vt:lpstr>Shaggy-dog stories</vt:lpstr>
      <vt:lpstr>Puns</vt:lpstr>
      <vt:lpstr>Black humour</vt:lpstr>
      <vt:lpstr>Similarities</vt:lpstr>
      <vt:lpstr>Differences</vt:lpstr>
      <vt:lpstr>Examples of memes</vt:lpstr>
      <vt:lpstr>Презентация PowerPoint</vt:lpstr>
      <vt:lpstr>Презентация PowerPoint</vt:lpstr>
      <vt:lpstr>Презентация PowerPoint</vt:lpstr>
      <vt:lpstr>The questions of the poll</vt:lpstr>
      <vt:lpstr>Results of the poll</vt:lpstr>
      <vt:lpstr>Conclusion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of Russian and English jokes</dc:title>
  <dc:creator>Microsoft Office User</dc:creator>
  <cp:lastModifiedBy>Microsoft Office User</cp:lastModifiedBy>
  <cp:revision>16</cp:revision>
  <dcterms:created xsi:type="dcterms:W3CDTF">2024-02-03T18:45:48Z</dcterms:created>
  <dcterms:modified xsi:type="dcterms:W3CDTF">2024-02-05T19:06:54Z</dcterms:modified>
</cp:coreProperties>
</file>