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</p:sldMasterIdLst>
  <p:sldIdLst>
    <p:sldId id="257" r:id="rId6"/>
    <p:sldId id="258" r:id="rId7"/>
    <p:sldId id="259" r:id="rId8"/>
    <p:sldId id="260" r:id="rId9"/>
    <p:sldId id="268" r:id="rId10"/>
    <p:sldId id="261" r:id="rId11"/>
    <p:sldId id="263" r:id="rId12"/>
    <p:sldId id="265" r:id="rId13"/>
    <p:sldId id="266" r:id="rId14"/>
    <p:sldId id="269" r:id="rId15"/>
  </p:sldIdLst>
  <p:sldSz cx="9144000" cy="6858000" type="screen4x3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397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423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693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230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203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565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62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714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438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718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678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1145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7764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8291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467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6957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7686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1832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583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2949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2402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5316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328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3822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4889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316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7378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7759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3611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9174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2805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6726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5869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07360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1304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2010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70922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039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3043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2980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2251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22962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5401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5379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38951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0016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24914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42599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66329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73824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2298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00584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5953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26515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661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8914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973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543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2616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04.05.2022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9893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2625" y="188640"/>
            <a:ext cx="470717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«Пока память жива»</a:t>
            </a:r>
          </a:p>
          <a:p>
            <a:pPr algn="ctr"/>
            <a:r>
              <a:rPr lang="ru-RU" sz="32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работа</a:t>
            </a:r>
          </a:p>
          <a:p>
            <a:pPr algn="ctr"/>
            <a:r>
              <a:rPr lang="ru-RU" sz="32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Бугаевой Варвары, ученицы 2 класса</a:t>
            </a:r>
          </a:p>
          <a:p>
            <a:pPr algn="ctr"/>
            <a:r>
              <a:rPr lang="ru-RU" sz="32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</a:t>
            </a:r>
            <a:r>
              <a:rPr lang="ru-RU" sz="3200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Кринично-Лугская</a:t>
            </a:r>
            <a:r>
              <a:rPr lang="ru-RU" sz="32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</a:t>
            </a:r>
          </a:p>
          <a:p>
            <a:pPr algn="ctr"/>
            <a:endParaRPr lang="ru-RU" sz="32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937" y="4415632"/>
            <a:ext cx="5029200" cy="235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967"/>
            <a:ext cx="4492625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46058" y="5013176"/>
            <a:ext cx="39966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проекта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«След войны в моей семье</a:t>
            </a:r>
            <a:r>
              <a:rPr lang="ru-RU" b="1" dirty="0" smtClean="0">
                <a:solidFill>
                  <a:srgbClr val="FF0000"/>
                </a:solidFill>
              </a:rPr>
              <a:t>»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24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788024" y="764704"/>
            <a:ext cx="41764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 </a:t>
            </a:r>
            <a:r>
              <a:rPr lang="ru-RU" sz="32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прапрадедушка </a:t>
            </a:r>
            <a:endParaRPr lang="ru-RU" sz="3200" dirty="0" smtClean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Малахов </a:t>
            </a:r>
            <a:r>
              <a:rPr lang="ru-RU" sz="3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ван Иванович</a:t>
            </a:r>
          </a:p>
          <a:p>
            <a:pPr algn="ctr"/>
            <a:r>
              <a:rPr lang="ru-RU" sz="32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</a:t>
            </a:r>
          </a:p>
          <a:p>
            <a:pPr algn="ctr"/>
            <a:r>
              <a:rPr lang="ru-RU" sz="32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х. Русско-</a:t>
            </a:r>
            <a:r>
              <a:rPr lang="ru-RU" sz="3200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Лютино</a:t>
            </a:r>
            <a:endParaRPr lang="ru-RU" sz="3200" dirty="0" smtClean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Куйбышеского</a:t>
            </a:r>
            <a:r>
              <a:rPr lang="ru-RU" sz="32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</a:p>
          <a:p>
            <a:pPr algn="ctr"/>
            <a:r>
              <a:rPr lang="ru-RU" sz="32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в1913 году.</a:t>
            </a:r>
            <a:endParaRPr lang="ru-RU" sz="32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User\Desktop\Красеведение\Бугаева\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4174232" cy="57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156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274638"/>
            <a:ext cx="5987008" cy="114300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762125" algn="l"/>
              </a:tabLs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 июня 1941 года был призван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фронт</a:t>
            </a:r>
            <a:r>
              <a:rPr lang="ru-RU" sz="2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Куйбышевским  РВК.</a:t>
            </a:r>
            <a:r>
              <a:rPr lang="ru-RU" sz="1600" dirty="0">
                <a:ea typeface="Calibri"/>
                <a:cs typeface="Times New Roman"/>
              </a:rPr>
              <a:t/>
            </a:r>
            <a:br>
              <a:rPr lang="ru-RU" sz="1600" dirty="0">
                <a:ea typeface="Calibri"/>
                <a:cs typeface="Times New Roman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Ковдря МВ\Desktop\Костик\чвсс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775" b="4062"/>
          <a:stretch/>
        </p:blipFill>
        <p:spPr bwMode="auto">
          <a:xfrm>
            <a:off x="179512" y="116632"/>
            <a:ext cx="2124082" cy="29241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74" name="Picture 2" descr="C:\Users\Ковдря МВ\Desktop\Костик\смсмс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883094"/>
            <a:ext cx="6331210" cy="440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54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762125" algn="l"/>
              </a:tabLst>
            </a:pPr>
            <a:r>
              <a:rPr lang="ru-RU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Служил  в 10 отдельном батальоне 3 Украинского</a:t>
            </a:r>
            <a:r>
              <a:rPr lang="ru-RU" sz="1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фронта</a:t>
            </a:r>
            <a:r>
              <a:rPr lang="ru-RU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r>
              <a:rPr lang="ru-RU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Был </a:t>
            </a:r>
            <a:r>
              <a:rPr lang="ru-RU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автоматчиком </a:t>
            </a:r>
            <a:r>
              <a:rPr lang="ru-RU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User\Desktop\e09e6159e8bc45d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1413606"/>
            <a:ext cx="7555575" cy="503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32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Участвовал в боях за освобождение города Таганрога , Республики Крым. В Тамани получил тяжелое ранение. После госпиталя освобождал Украину, Белоруссию, Молдавию, Болгарию.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Окончил боевой путь в Австрии.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28800"/>
            <a:ext cx="6768752" cy="4911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883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 период прохождения службы в 10 отдельном батальоне показал себя дисциплинированным и исполнительным бойцом. Пять раз участвовал в боях против немецко-фашистских захватчиков.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User\Desktop\Красеведение\Бугаева\00000010_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85490"/>
            <a:ext cx="8229600" cy="2919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136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2003822"/>
          </a:xfrm>
        </p:spPr>
        <p:txBody>
          <a:bodyPr>
            <a:norm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400" b="0" dirty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ноябре 1944 года был награжден Орденом славы </a:t>
            </a:r>
            <a:r>
              <a:rPr lang="en-US" sz="2400" b="0" dirty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III</a:t>
            </a:r>
            <a:r>
              <a:rPr lang="ru-RU" sz="2400" b="0" dirty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степени</a:t>
            </a:r>
            <a:br>
              <a:rPr lang="ru-RU" sz="2400" b="0" dirty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User\Desktop\Красеведение\Бугаева\00000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889" y="273050"/>
            <a:ext cx="4460072" cy="585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23" y="2959333"/>
            <a:ext cx="3383448" cy="3140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844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образцовое выполнение боевых </a:t>
            </a:r>
            <a:r>
              <a:rPr lang="ru-RU" sz="1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заданий Командования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фронте борьбы с немецкими захватчиками  и проявленные при этом доблесть и мужество в декабре 1944 года был награжден Орденом отечественной войны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степени.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562674"/>
            <a:ext cx="3515312" cy="5040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866455"/>
            <a:ext cx="2604724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4464496" cy="1884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19" y="3284984"/>
            <a:ext cx="5125545" cy="581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70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012" y="1844824"/>
            <a:ext cx="7020272" cy="469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260648"/>
            <a:ext cx="83831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окончания войны прапрадедушка вернулся в родную деревню,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его ждала жена Анастасия и двое маленьких детей. До самой смерти трудился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родном колхозе на восстановлении хозяйства. Умер в 1974 году,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похоронен на кладбище в х. Русско-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Лютино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59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 меня был </a:t>
            </a:r>
            <a:r>
              <a:rPr lang="ru-RU" sz="2800">
                <a:solidFill>
                  <a:prstClr val="white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героический </a:t>
            </a:r>
            <a:r>
              <a:rPr lang="ru-RU" sz="2800" smtClean="0">
                <a:solidFill>
                  <a:prstClr val="white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прапрадедушка</a:t>
            </a:r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Он прошел всю войну</a:t>
            </a:r>
            <a:r>
              <a:rPr lang="ru-RU" sz="2800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br>
              <a:rPr lang="ru-RU" sz="2800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Был ранен 4 раза</a:t>
            </a:r>
            <a:r>
              <a:rPr lang="ru-RU" sz="2800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Имеет два ордена. Вернулся живым! Я горжусь им!</a:t>
            </a:r>
            <a:endParaRPr lang="ru-RU" sz="28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82296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880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196</Words>
  <Application>Microsoft Office PowerPoint</Application>
  <PresentationFormat>Экран (4:3)</PresentationFormat>
  <Paragraphs>23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1_Тема Office</vt:lpstr>
      <vt:lpstr>Тема Office</vt:lpstr>
      <vt:lpstr>2_Тема Office</vt:lpstr>
      <vt:lpstr>3_Тема Office</vt:lpstr>
      <vt:lpstr>4_Тема Office</vt:lpstr>
      <vt:lpstr>Презентация PowerPoint</vt:lpstr>
      <vt:lpstr>Презентация PowerPoint</vt:lpstr>
      <vt:lpstr>   24 июня 1941 года был призван  на фронт Куйбышевским  РВК.   </vt:lpstr>
      <vt:lpstr>Служил  в 10 отдельном батальоне 3 Украинского фронта.  Был автоматчиком . </vt:lpstr>
      <vt:lpstr>Участвовал в боях за освобождение города Таганрога , Республики Крым. В Тамани получил тяжелое ранение. После госпиталя освобождал Украину, Белоруссию, Молдавию, Болгарию.  Окончил боевой путь в Австрии.</vt:lpstr>
      <vt:lpstr>За период прохождения службы в 10 отдельном батальоне показал себя дисциплинированным и исполнительным бойцом. Пять раз участвовал в боях против немецко-фашистских захватчиков.</vt:lpstr>
      <vt:lpstr>В ноябре 1944 года был награжден Орденом славы III степени </vt:lpstr>
      <vt:lpstr>За образцовое выполнение боевых заданий Командования на фронте борьбы с немецкими захватчиками  и проявленные при этом доблесть и мужество в декабре 1944 года был награжден Орденом отечественной войны II степени. </vt:lpstr>
      <vt:lpstr>Презентация PowerPoint</vt:lpstr>
      <vt:lpstr>У меня был героический прапрадедушка. Он прошел всю войну.  Был ранен 4 раза. Имеет два ордена. Вернулся живым! Я горжусь им!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User2</dc:creator>
  <cp:lastModifiedBy>User2</cp:lastModifiedBy>
  <cp:revision>15</cp:revision>
  <cp:lastPrinted>2022-04-29T09:22:30Z</cp:lastPrinted>
  <dcterms:created xsi:type="dcterms:W3CDTF">2022-04-29T05:06:14Z</dcterms:created>
  <dcterms:modified xsi:type="dcterms:W3CDTF">2022-05-04T11:44:35Z</dcterms:modified>
</cp:coreProperties>
</file>