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1" r:id="rId4"/>
    <p:sldId id="260" r:id="rId5"/>
    <p:sldId id="258" r:id="rId6"/>
    <p:sldId id="259" r:id="rId7"/>
    <p:sldId id="261" r:id="rId8"/>
    <p:sldId id="263" r:id="rId9"/>
    <p:sldId id="265" r:id="rId10"/>
    <p:sldId id="266" r:id="rId11"/>
    <p:sldId id="264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489" autoAdjust="0"/>
    <p:restoredTop sz="94660"/>
  </p:normalViewPr>
  <p:slideViewPr>
    <p:cSldViewPr snapToGrid="0">
      <p:cViewPr varScale="1">
        <p:scale>
          <a:sx n="94" d="100"/>
          <a:sy n="94" d="100"/>
        </p:scale>
        <p:origin x="6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spTree>
      <p:nvGrpSpPr>
        <p:cNvPr id="1" name="Group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2" name="Shape 22"/>
          <p:cNvGrpSpPr/>
          <p:nvPr/>
        </p:nvGrpSpPr>
        <p:grpSpPr>
          <a:xfrm>
            <a:off x="211665" y="5353963"/>
            <a:ext cx="8723376" cy="1331580"/>
            <a:chOff x="0" y="0"/>
            <a:chExt cx="8723376" cy="1331580"/>
          </a:xfrm>
        </p:grpSpPr>
        <p:sp>
          <p:nvSpPr>
            <p:cNvPr id="23" name="Shape 23"/>
            <p:cNvSpPr/>
            <p:nvPr/>
          </p:nvSpPr>
          <p:spPr>
            <a:xfrm>
              <a:off x="5843257" y="145222"/>
              <a:ext cx="2880118" cy="71494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706"/>
                <a:gd name="ODFBottom" fmla="val 640"/>
                <a:gd name="ODFWidth" fmla="val 2706"/>
                <a:gd name="ODFHeight" fmla="val 640"/>
              </a:gdLst>
              <a:ahLst/>
              <a:cxnLst/>
              <a:rect l="OXMLTextRectL" t="OXMLTextRectT" r="OXMLTextRectR" b="OXMLTextRect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Shape 24"/>
            <p:cNvSpPr/>
            <p:nvPr/>
          </p:nvSpPr>
          <p:spPr>
            <a:xfrm>
              <a:off x="2410742" y="16756"/>
              <a:ext cx="5551627" cy="851228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16"/>
                <a:gd name="ODFBottom" fmla="val 762"/>
                <a:gd name="ODFWidth" fmla="val 5216"/>
                <a:gd name="ODFHeight" fmla="val 762"/>
              </a:gdLst>
              <a:ahLst/>
              <a:cxnLst/>
              <a:rect l="OXMLTextRectL" t="OXMLTextRectT" r="OXMLTextRectR" b="OXMLTextRect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>
              <a:off x="2620418" y="29044"/>
              <a:ext cx="5474993" cy="775265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144"/>
                <a:gd name="ODFBottom" fmla="val 694"/>
                <a:gd name="ODFWidth" fmla="val 5144"/>
                <a:gd name="ODFHeight" fmla="val 694"/>
              </a:gdLst>
              <a:ahLst/>
              <a:cxnLst/>
              <a:rect l="OXMLTextRectL" t="OXMLTextRectT" r="OXMLTextRectR" b="OXMLTextRect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Shape 26"/>
            <p:cNvSpPr/>
            <p:nvPr/>
          </p:nvSpPr>
          <p:spPr>
            <a:xfrm>
              <a:off x="5404746" y="15639"/>
              <a:ext cx="3312244" cy="65238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112"/>
                <a:gd name="ODFBottom" fmla="val 584"/>
                <a:gd name="ODFWidth" fmla="val 3112"/>
                <a:gd name="ODFHeight" fmla="val 584"/>
              </a:gdLst>
              <a:ahLst/>
              <a:cxnLst/>
              <a:rect l="OXMLTextRectL" t="OXMLTextRectT" r="OXMLTextRectR" b="OXMLTextRect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Shape 27"/>
            <p:cNvSpPr/>
            <p:nvPr/>
          </p:nvSpPr>
          <p:spPr>
            <a:xfrm>
              <a:off x="0" y="0"/>
              <a:ext cx="8723376" cy="133158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196"/>
                <a:gd name="ODFBottom" fmla="val 1192"/>
                <a:gd name="ODFWidth" fmla="val 8196"/>
                <a:gd name="ODFHeight" fmla="val 1192"/>
              </a:gdLst>
              <a:ahLst/>
              <a:cxnLst/>
              <a:rect l="OXMLTextRectL" t="OXMLTextRectT" r="OXMLTextRectR" b="OXMLTextRect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>
              <a:defRPr sz="4400">
                <a:solidFill>
                  <a:srgbClr val="FFFFFF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lvl="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Образец подзаголовка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Title and Subtitle">
    <p:spTree>
      <p:nvGrpSpPr>
        <p:cNvPr id="1" name="Group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6047438" y="4203592"/>
            <a:ext cx="2876429" cy="71402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706"/>
              <a:gd name="ODFBottom" fmla="val 640"/>
              <a:gd name="ODFWidth" fmla="val 2706"/>
              <a:gd name="ODFHeight" fmla="val 640"/>
            </a:gdLst>
            <a:ahLst/>
            <a:cxnLst/>
            <a:rect l="OXMLTextRectL" t="OXMLTextRectT" r="OXMLTextRectR" b="OXMLTextRect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2619320" y="4075290"/>
            <a:ext cx="5544515" cy="850138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216"/>
              <a:gd name="ODFBottom" fmla="val 762"/>
              <a:gd name="ODFWidth" fmla="val 5216"/>
              <a:gd name="ODFHeight" fmla="val 762"/>
            </a:gdLst>
            <a:ahLst/>
            <a:cxnLst/>
            <a:rect l="OXMLTextRectL" t="OXMLTextRectT" r="OXMLTextRectR" b="OXMLTextRect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/>
          <p:nvPr/>
        </p:nvSpPr>
        <p:spPr>
          <a:xfrm>
            <a:off x="2828728" y="4087562"/>
            <a:ext cx="5467979" cy="774272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144"/>
              <a:gd name="ODFBottom" fmla="val 694"/>
              <a:gd name="ODFWidth" fmla="val 5144"/>
              <a:gd name="ODFHeight" fmla="val 694"/>
            </a:gdLst>
            <a:ahLst/>
            <a:cxnLst/>
            <a:rect l="OXMLTextRectL" t="OXMLTextRectT" r="OXMLTextRectR" b="OXMLTextRect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7" name="Shape 67"/>
          <p:cNvSpPr/>
          <p:nvPr/>
        </p:nvSpPr>
        <p:spPr>
          <a:xfrm>
            <a:off x="5609489" y="4074174"/>
            <a:ext cx="3308000" cy="651549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112"/>
              <a:gd name="ODFBottom" fmla="val 584"/>
              <a:gd name="ODFWidth" fmla="val 3112"/>
              <a:gd name="ODFHeight" fmla="val 584"/>
            </a:gdLst>
            <a:ahLst/>
            <a:cxnLst/>
            <a:rect l="OXMLTextRectL" t="OXMLTextRectT" r="OXMLTextRectR" b="OXMLTextRect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8" name="Shape 68"/>
          <p:cNvSpPr/>
          <p:nvPr/>
        </p:nvSpPr>
        <p:spPr>
          <a:xfrm>
            <a:off x="211665" y="4058555"/>
            <a:ext cx="8723376" cy="1329873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196"/>
              <a:gd name="ODFBottom" fmla="val 1192"/>
              <a:gd name="ODFWidth" fmla="val 8196"/>
              <a:gd name="ODFHeight" fmla="val 1192"/>
            </a:gdLst>
            <a:ahLst/>
            <a:cxnLst/>
            <a:rect l="OXMLTextRectL" t="OXMLTextRectT" r="OXMLTextRectR" b="OXMLTextRect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headEnd type="none" w="med" len="med"/>
            <a:tailEnd type="none" w="med" len="med"/>
          </a:ln>
        </p:spPr>
        <p:txBody>
          <a:bodyPr vert="horz" wrap="square" lIns="91440" tIns="45720" rIns="91440" bIns="45720" anchor="t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  <a:prstGeom prst="rect">
            <a:avLst/>
          </a:prstGeom>
        </p:spPr>
        <p:txBody>
          <a:bodyPr anchor="t">
            <a:normAutofit/>
          </a:bodyPr>
          <a:lstStyle>
            <a:defPPr/>
            <a:lvl1pPr lvl="0" algn="ctr">
              <a:defRPr sz="4400" b="0" cap="none"/>
            </a:lvl1pPr>
          </a:lstStyle>
          <a:p>
            <a:r>
              <a:t>Образец заголовка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1367365" y="1437448"/>
            <a:ext cx="6417733" cy="939801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marL="0" lv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lvl="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5"/>
          </p:nvPr>
        </p:nvSpPr>
        <p:spPr>
          <a:xfrm>
            <a:off x="676655" y="2679192"/>
            <a:ext cx="3822192" cy="34472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6"/>
          </p:nvPr>
        </p:nvSpPr>
        <p:spPr>
          <a:xfrm>
            <a:off x="4645152" y="2679192"/>
            <a:ext cx="3822191" cy="34472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Group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94" name="Shape 94"/>
          <p:cNvGrpSpPr/>
          <p:nvPr/>
        </p:nvGrpSpPr>
        <p:grpSpPr>
          <a:xfrm>
            <a:off x="211665" y="714191"/>
            <a:ext cx="8723376" cy="1329874"/>
            <a:chOff x="0" y="0"/>
            <a:chExt cx="8723376" cy="1329874"/>
          </a:xfrm>
        </p:grpSpPr>
        <p:sp>
          <p:nvSpPr>
            <p:cNvPr id="95" name="Shape 95"/>
            <p:cNvSpPr/>
            <p:nvPr/>
          </p:nvSpPr>
          <p:spPr>
            <a:xfrm>
              <a:off x="5835773" y="145036"/>
              <a:ext cx="2876429" cy="714026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706"/>
                <a:gd name="ODFBottom" fmla="val 640"/>
                <a:gd name="ODFWidth" fmla="val 2706"/>
                <a:gd name="ODFHeight" fmla="val 640"/>
              </a:gdLst>
              <a:ahLst/>
              <a:cxnLst/>
              <a:rect l="OXMLTextRectL" t="OXMLTextRectT" r="OXMLTextRectR" b="OXMLTextRect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" name="Shape 96"/>
            <p:cNvSpPr/>
            <p:nvPr/>
          </p:nvSpPr>
          <p:spPr>
            <a:xfrm>
              <a:off x="2407654" y="16734"/>
              <a:ext cx="5544515" cy="850137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16"/>
                <a:gd name="ODFBottom" fmla="val 762"/>
                <a:gd name="ODFWidth" fmla="val 5216"/>
                <a:gd name="ODFHeight" fmla="val 762"/>
              </a:gdLst>
              <a:ahLst/>
              <a:cxnLst/>
              <a:rect l="OXMLTextRectL" t="OXMLTextRectT" r="OXMLTextRectR" b="OXMLTextRect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7" name="Shape 97"/>
            <p:cNvSpPr/>
            <p:nvPr/>
          </p:nvSpPr>
          <p:spPr>
            <a:xfrm>
              <a:off x="2617062" y="29007"/>
              <a:ext cx="5467980" cy="77427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144"/>
                <a:gd name="ODFBottom" fmla="val 694"/>
                <a:gd name="ODFWidth" fmla="val 5144"/>
                <a:gd name="ODFHeight" fmla="val 694"/>
              </a:gdLst>
              <a:ahLst/>
              <a:cxnLst/>
              <a:rect l="OXMLTextRectL" t="OXMLTextRectT" r="OXMLTextRectR" b="OXMLTextRect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" name="Shape 98"/>
            <p:cNvSpPr/>
            <p:nvPr/>
          </p:nvSpPr>
          <p:spPr>
            <a:xfrm>
              <a:off x="5397824" y="15619"/>
              <a:ext cx="3308000" cy="65154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112"/>
                <a:gd name="ODFBottom" fmla="val 584"/>
                <a:gd name="ODFWidth" fmla="val 3112"/>
                <a:gd name="ODFHeight" fmla="val 584"/>
              </a:gdLst>
              <a:ahLst/>
              <a:cxnLst/>
              <a:rect l="OXMLTextRectL" t="OXMLTextRectT" r="OXMLTextRectR" b="OXMLTextRect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>
              <a:off x="0" y="0"/>
              <a:ext cx="8723376" cy="132987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196"/>
                <a:gd name="ODFBottom" fmla="val 1192"/>
                <a:gd name="ODFWidth" fmla="val 8196"/>
                <a:gd name="ODFHeight" fmla="val 1192"/>
              </a:gdLst>
              <a:ahLst/>
              <a:cxnLst/>
              <a:rect l="OXMLTextRectL" t="OXMLTextRectT" r="OXMLTextRectR" b="OXMLTextRect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00" name="Shape 10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  <a:prstGeom prst="rect">
            <a:avLst/>
          </a:prstGeom>
        </p:spPr>
        <p:txBody>
          <a:bodyPr anchor="ctr"/>
          <a:lstStyle>
            <a:defPPr/>
            <a:lvl1pPr marL="0" lvl="0" indent="0" algn="ctr">
              <a:buNone/>
              <a:defRPr sz="2400" b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677332" y="3429000"/>
            <a:ext cx="3820054" cy="2697163"/>
          </a:xfrm>
          <a:prstGeom prst="rect">
            <a:avLst/>
          </a:prstGeom>
        </p:spPr>
        <p:txBody>
          <a:bodyPr/>
          <a:lstStyle>
            <a:defPPr/>
            <a:lvl1pPr lvl="0">
              <a:defRPr sz="2000"/>
            </a:lvl1pPr>
            <a:lvl2pPr lvl="1">
              <a:defRPr sz="1800"/>
            </a:lvl2pPr>
            <a:lvl3pPr lvl="2">
              <a:defRPr sz="1600"/>
            </a:lvl3pPr>
            <a:lvl4pPr lvl="3">
              <a:defRPr sz="1400"/>
            </a:lvl4pPr>
            <a:lvl5pPr lvl="4">
              <a:defRPr sz="14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3"/>
          </p:nvPr>
        </p:nvSpPr>
        <p:spPr>
          <a:xfrm>
            <a:off x="4648200" y="2678113"/>
            <a:ext cx="3822191" cy="639761"/>
          </a:xfrm>
          <a:prstGeom prst="rect">
            <a:avLst/>
          </a:prstGeom>
        </p:spPr>
        <p:txBody>
          <a:bodyPr anchor="ctr"/>
          <a:lstStyle>
            <a:defPPr/>
            <a:lvl1pPr marL="0" lvl="0" indent="0" algn="ctr">
              <a:buNone/>
              <a:defRPr sz="2400" b="0" i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body" idx="4"/>
          </p:nvPr>
        </p:nvSpPr>
        <p:spPr>
          <a:xfrm>
            <a:off x="4645025" y="3429000"/>
            <a:ext cx="3822191" cy="2697163"/>
          </a:xfrm>
          <a:prstGeom prst="rect">
            <a:avLst/>
          </a:prstGeom>
        </p:spPr>
        <p:txBody>
          <a:bodyPr/>
          <a:lstStyle>
            <a:defPPr/>
            <a:lvl1pPr lvl="0">
              <a:defRPr sz="2000"/>
            </a:lvl1pPr>
            <a:lvl2pPr lvl="1">
              <a:defRPr sz="1800"/>
            </a:lvl2pPr>
            <a:lvl3pPr lvl="2">
              <a:defRPr sz="1600"/>
            </a:lvl3pPr>
            <a:lvl4pPr lvl="3">
              <a:defRPr sz="1400"/>
            </a:lvl4pPr>
            <a:lvl5pPr lvl="4">
              <a:defRPr sz="1400"/>
            </a:lvl5pPr>
            <a:lvl6pPr lvl="5">
              <a:defRPr sz="1600"/>
            </a:lvl6pPr>
            <a:lvl7pPr lvl="6">
              <a:defRPr sz="1600"/>
            </a:lvl7pPr>
            <a:lvl8pPr lvl="7">
              <a:defRPr sz="1600"/>
            </a:lvl8pPr>
            <a:lvl9pPr lvl="8">
              <a:defRPr sz="16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Title, Text and Object">
    <p:spTree>
      <p:nvGrpSpPr>
        <p:cNvPr id="1" name="Group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914400" y="3581400"/>
            <a:ext cx="3352800" cy="1905000"/>
          </a:xfrm>
          <a:prstGeom prst="rect">
            <a:avLst/>
          </a:prstGeom>
        </p:spPr>
        <p:txBody>
          <a:bodyPr anchor="t">
            <a:normAutofit/>
          </a:bodyPr>
          <a:lstStyle>
            <a:defPPr/>
            <a:lvl1pPr marL="0" lv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grpSp>
        <p:nvGrpSpPr>
          <p:cNvPr id="45" name="Shape 45"/>
          <p:cNvGrpSpPr/>
          <p:nvPr/>
        </p:nvGrpSpPr>
        <p:grpSpPr>
          <a:xfrm>
            <a:off x="211665" y="714191"/>
            <a:ext cx="8723376" cy="1331579"/>
            <a:chOff x="0" y="0"/>
            <a:chExt cx="8723376" cy="1331579"/>
          </a:xfrm>
        </p:grpSpPr>
        <p:sp>
          <p:nvSpPr>
            <p:cNvPr id="46" name="Shape 46"/>
            <p:cNvSpPr/>
            <p:nvPr/>
          </p:nvSpPr>
          <p:spPr>
            <a:xfrm>
              <a:off x="5843257" y="145222"/>
              <a:ext cx="2880118" cy="71494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706"/>
                <a:gd name="ODFBottom" fmla="val 640"/>
                <a:gd name="ODFWidth" fmla="val 2706"/>
                <a:gd name="ODFHeight" fmla="val 640"/>
              </a:gdLst>
              <a:ahLst/>
              <a:cxnLst/>
              <a:rect l="OXMLTextRectL" t="OXMLTextRectT" r="OXMLTextRectR" b="OXMLTextRect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Shape 47"/>
            <p:cNvSpPr/>
            <p:nvPr/>
          </p:nvSpPr>
          <p:spPr>
            <a:xfrm>
              <a:off x="2410742" y="16756"/>
              <a:ext cx="5551627" cy="851228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16"/>
                <a:gd name="ODFBottom" fmla="val 762"/>
                <a:gd name="ODFWidth" fmla="val 5216"/>
                <a:gd name="ODFHeight" fmla="val 762"/>
              </a:gdLst>
              <a:ahLst/>
              <a:cxnLst/>
              <a:rect l="OXMLTextRectL" t="OXMLTextRectT" r="OXMLTextRectR" b="OXMLTextRect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Shape 48"/>
            <p:cNvSpPr/>
            <p:nvPr/>
          </p:nvSpPr>
          <p:spPr>
            <a:xfrm>
              <a:off x="2620418" y="29044"/>
              <a:ext cx="5474993" cy="775265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144"/>
                <a:gd name="ODFBottom" fmla="val 694"/>
                <a:gd name="ODFWidth" fmla="val 5144"/>
                <a:gd name="ODFHeight" fmla="val 694"/>
              </a:gdLst>
              <a:ahLst/>
              <a:cxnLst/>
              <a:rect l="OXMLTextRectL" t="OXMLTextRectT" r="OXMLTextRectR" b="OXMLTextRect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Shape 49"/>
            <p:cNvSpPr/>
            <p:nvPr/>
          </p:nvSpPr>
          <p:spPr>
            <a:xfrm>
              <a:off x="5404746" y="15639"/>
              <a:ext cx="3312244" cy="65238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112"/>
                <a:gd name="ODFBottom" fmla="val 584"/>
                <a:gd name="ODFWidth" fmla="val 3112"/>
                <a:gd name="ODFHeight" fmla="val 584"/>
              </a:gdLst>
              <a:ahLst/>
              <a:cxnLst/>
              <a:rect l="OXMLTextRectL" t="OXMLTextRectT" r="OXMLTextRectR" b="OXMLTextRect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Shape 50"/>
            <p:cNvSpPr/>
            <p:nvPr/>
          </p:nvSpPr>
          <p:spPr>
            <a:xfrm>
              <a:off x="0" y="0"/>
              <a:ext cx="8723376" cy="133157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196"/>
                <a:gd name="ODFBottom" fmla="val 1192"/>
                <a:gd name="ODFWidth" fmla="val 8196"/>
                <a:gd name="ODFHeight" fmla="val 1192"/>
              </a:gdLst>
              <a:ahLst/>
              <a:cxnLst/>
              <a:rect l="OXMLTextRectL" t="OXMLTextRectT" r="OXMLTextRectR" b="OXMLTextRect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  <a:prstGeom prst="rect">
            <a:avLst/>
          </a:prstGeom>
        </p:spPr>
        <p:txBody>
          <a:bodyPr anchor="b">
            <a:noAutofit/>
          </a:bodyPr>
          <a:lstStyle>
            <a:defPPr/>
            <a:lvl1pPr lvl="0" algn="l">
              <a:defRPr sz="3200">
                <a:solidFill>
                  <a:schemeClr val="tx2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4651962" y="1828800"/>
            <a:ext cx="3904076" cy="3810000"/>
          </a:xfrm>
          <a:prstGeom prst="rect">
            <a:avLst/>
          </a:prstGeom>
        </p:spPr>
        <p:txBody>
          <a:bodyPr anchor="ctr"/>
          <a:lstStyle>
            <a:defPPr/>
            <a:lvl1pPr lvl="0"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 lvl="1"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 lvl="2"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 lvl="3"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 lvl="4"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>
  <p:cSld name="Title and Picture">
    <p:spTree>
      <p:nvGrpSpPr>
        <p:cNvPr id="1" name="Group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12" name="Shape 112"/>
          <p:cNvGrpSpPr/>
          <p:nvPr/>
        </p:nvGrpSpPr>
        <p:grpSpPr>
          <a:xfrm>
            <a:off x="211665" y="5353963"/>
            <a:ext cx="8723376" cy="1331580"/>
            <a:chOff x="0" y="0"/>
            <a:chExt cx="8723376" cy="1331580"/>
          </a:xfrm>
        </p:grpSpPr>
        <p:sp>
          <p:nvSpPr>
            <p:cNvPr id="113" name="Shape 113"/>
            <p:cNvSpPr/>
            <p:nvPr/>
          </p:nvSpPr>
          <p:spPr>
            <a:xfrm>
              <a:off x="5843257" y="145222"/>
              <a:ext cx="2880118" cy="71494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706"/>
                <a:gd name="ODFBottom" fmla="val 640"/>
                <a:gd name="ODFWidth" fmla="val 2706"/>
                <a:gd name="ODFHeight" fmla="val 640"/>
              </a:gdLst>
              <a:ahLst/>
              <a:cxnLst/>
              <a:rect l="OXMLTextRectL" t="OXMLTextRectT" r="OXMLTextRectR" b="OXMLTextRect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4" name="Shape 114"/>
            <p:cNvSpPr/>
            <p:nvPr/>
          </p:nvSpPr>
          <p:spPr>
            <a:xfrm>
              <a:off x="2410742" y="16756"/>
              <a:ext cx="5551627" cy="851228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16"/>
                <a:gd name="ODFBottom" fmla="val 762"/>
                <a:gd name="ODFWidth" fmla="val 5216"/>
                <a:gd name="ODFHeight" fmla="val 762"/>
              </a:gdLst>
              <a:ahLst/>
              <a:cxnLst/>
              <a:rect l="OXMLTextRectL" t="OXMLTextRectT" r="OXMLTextRectR" b="OXMLTextRect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5" name="Shape 115"/>
            <p:cNvSpPr/>
            <p:nvPr/>
          </p:nvSpPr>
          <p:spPr>
            <a:xfrm>
              <a:off x="2620418" y="29044"/>
              <a:ext cx="5474993" cy="775265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144"/>
                <a:gd name="ODFBottom" fmla="val 694"/>
                <a:gd name="ODFWidth" fmla="val 5144"/>
                <a:gd name="ODFHeight" fmla="val 694"/>
              </a:gdLst>
              <a:ahLst/>
              <a:cxnLst/>
              <a:rect l="OXMLTextRectL" t="OXMLTextRectT" r="OXMLTextRectR" b="OXMLTextRect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6" name="Shape 116"/>
            <p:cNvSpPr/>
            <p:nvPr/>
          </p:nvSpPr>
          <p:spPr>
            <a:xfrm>
              <a:off x="5404746" y="15639"/>
              <a:ext cx="3312244" cy="65238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112"/>
                <a:gd name="ODFBottom" fmla="val 584"/>
                <a:gd name="ODFWidth" fmla="val 3112"/>
                <a:gd name="ODFHeight" fmla="val 584"/>
              </a:gdLst>
              <a:ahLst/>
              <a:cxnLst/>
              <a:rect l="OXMLTextRectL" t="OXMLTextRectT" r="OXMLTextRectR" b="OXMLTextRect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7" name="Shape 117"/>
            <p:cNvSpPr/>
            <p:nvPr/>
          </p:nvSpPr>
          <p:spPr>
            <a:xfrm>
              <a:off x="0" y="0"/>
              <a:ext cx="8723376" cy="1331580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196"/>
                <a:gd name="ODFBottom" fmla="val 1192"/>
                <a:gd name="ODFWidth" fmla="val 8196"/>
                <a:gd name="ODFHeight" fmla="val 1192"/>
              </a:gdLst>
              <a:ahLst/>
              <a:cxnLst/>
              <a:rect l="OXMLTextRectL" t="OXMLTextRectT" r="OXMLTextRectR" b="OXMLTextRect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  <a:prstGeom prst="rect">
            <a:avLst/>
          </a:prstGeom>
        </p:spPr>
        <p:txBody>
          <a:bodyPr anchor="b">
            <a:normAutofit/>
          </a:bodyPr>
          <a:lstStyle>
            <a:defPPr/>
            <a:lvl1pPr lvl="0"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119" name="Shape 119"/>
          <p:cNvSpPr txBox="1">
            <a:spLocks noGrp="1"/>
          </p:cNvSpPr>
          <p:nvPr>
            <p:ph type="body" idx="2"/>
          </p:nvPr>
        </p:nvSpPr>
        <p:spPr>
          <a:xfrm>
            <a:off x="4868333" y="2785533"/>
            <a:ext cx="3818467" cy="2421467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1800">
                <a:solidFill>
                  <a:srgbClr val="FFFFFF"/>
                </a:solidFill>
              </a:defRPr>
            </a:lvl1pPr>
            <a:lvl2pPr marL="457200" lvl="1" indent="0">
              <a:buNone/>
              <a:defRPr sz="1200"/>
            </a:lvl2pPr>
            <a:lvl3pPr marL="914400" lvl="2" indent="0">
              <a:buNone/>
              <a:defRPr sz="1000"/>
            </a:lvl3pPr>
            <a:lvl4pPr marL="1371600" lvl="3" indent="0">
              <a:buNone/>
              <a:defRPr sz="900"/>
            </a:lvl4pPr>
            <a:lvl5pPr marL="1828800" lvl="4" indent="0">
              <a:buNone/>
              <a:defRPr sz="900"/>
            </a:lvl5pPr>
            <a:lvl6pPr marL="2286000" lvl="5" indent="0">
              <a:buNone/>
              <a:defRPr sz="900"/>
            </a:lvl6pPr>
            <a:lvl7pPr marL="2743200" lvl="6" indent="0">
              <a:buNone/>
              <a:defRPr sz="900"/>
            </a:lvl7pPr>
            <a:lvl8pPr marL="3200400" lvl="7" indent="0">
              <a:buNone/>
              <a:defRPr sz="900"/>
            </a:lvl8pPr>
            <a:lvl9pPr marL="3657600" lvl="8" indent="0">
              <a:buNone/>
              <a:defRPr sz="9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3566159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>
            <a:defPPr/>
            <a:lvl1pPr marL="0" lv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r>
              <a:t>Вставка рисунка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 anchor="ctr"/>
          <a:lstStyle>
            <a:defPPr/>
            <a:lvl1pPr lvl="0" algn="l"/>
            <a:lvl2pPr lvl="1" algn="l"/>
            <a:lvl3pPr lvl="2" algn="l"/>
            <a:lvl4pPr lvl="3" algn="l"/>
            <a:lvl5pPr lvl="4" algn="l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>
  <p:cSld name="Vertical Title and Text">
    <p:spTree>
      <p:nvGrpSpPr>
        <p:cNvPr id="1" name="Group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13.12.2023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  <p:grpSp>
        <p:nvGrpSpPr>
          <p:cNvPr id="84" name="Shape 84"/>
          <p:cNvGrpSpPr/>
          <p:nvPr/>
        </p:nvGrpSpPr>
        <p:grpSpPr>
          <a:xfrm>
            <a:off x="211665" y="714191"/>
            <a:ext cx="8723376" cy="1331579"/>
            <a:chOff x="0" y="0"/>
            <a:chExt cx="8723376" cy="1331579"/>
          </a:xfrm>
        </p:grpSpPr>
        <p:sp>
          <p:nvSpPr>
            <p:cNvPr id="85" name="Shape 85"/>
            <p:cNvSpPr/>
            <p:nvPr/>
          </p:nvSpPr>
          <p:spPr>
            <a:xfrm>
              <a:off x="5843257" y="145222"/>
              <a:ext cx="2880118" cy="71494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706"/>
                <a:gd name="ODFBottom" fmla="val 640"/>
                <a:gd name="ODFWidth" fmla="val 2706"/>
                <a:gd name="ODFHeight" fmla="val 640"/>
              </a:gdLst>
              <a:ahLst/>
              <a:cxnLst/>
              <a:rect l="OXMLTextRectL" t="OXMLTextRectT" r="OXMLTextRectR" b="OXMLTextRect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" name="Shape 86"/>
            <p:cNvSpPr/>
            <p:nvPr/>
          </p:nvSpPr>
          <p:spPr>
            <a:xfrm>
              <a:off x="2410742" y="16756"/>
              <a:ext cx="5551627" cy="851228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16"/>
                <a:gd name="ODFBottom" fmla="val 762"/>
                <a:gd name="ODFWidth" fmla="val 5216"/>
                <a:gd name="ODFHeight" fmla="val 762"/>
              </a:gdLst>
              <a:ahLst/>
              <a:cxnLst/>
              <a:rect l="OXMLTextRectL" t="OXMLTextRectT" r="OXMLTextRectR" b="OXMLTextRect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7" name="Shape 87"/>
            <p:cNvSpPr/>
            <p:nvPr/>
          </p:nvSpPr>
          <p:spPr>
            <a:xfrm>
              <a:off x="2620418" y="29044"/>
              <a:ext cx="5474993" cy="775265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144"/>
                <a:gd name="ODFBottom" fmla="val 694"/>
                <a:gd name="ODFWidth" fmla="val 5144"/>
                <a:gd name="ODFHeight" fmla="val 694"/>
              </a:gdLst>
              <a:ahLst/>
              <a:cxnLst/>
              <a:rect l="OXMLTextRectL" t="OXMLTextRectT" r="OXMLTextRectR" b="OXMLTextRect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8" name="Shape 88"/>
            <p:cNvSpPr/>
            <p:nvPr/>
          </p:nvSpPr>
          <p:spPr>
            <a:xfrm>
              <a:off x="5404746" y="15639"/>
              <a:ext cx="3312244" cy="65238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112"/>
                <a:gd name="ODFBottom" fmla="val 584"/>
                <a:gd name="ODFWidth" fmla="val 3112"/>
                <a:gd name="ODFHeight" fmla="val 584"/>
              </a:gdLst>
              <a:ahLst/>
              <a:cxnLst/>
              <a:rect l="OXMLTextRectL" t="OXMLTextRectT" r="OXMLTextRectR" b="OXMLTextRect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9" name="Shape 89"/>
            <p:cNvSpPr/>
            <p:nvPr/>
          </p:nvSpPr>
          <p:spPr>
            <a:xfrm>
              <a:off x="0" y="0"/>
              <a:ext cx="8723376" cy="133157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196"/>
                <a:gd name="ODFBottom" fmla="val 1192"/>
                <a:gd name="ODFWidth" fmla="val 8196"/>
                <a:gd name="ODFHeight" fmla="val 1192"/>
              </a:gdLst>
              <a:ahLst/>
              <a:cxnLst/>
              <a:rect l="OXMLTextRectL" t="OXMLTextRectT" r="OXMLTextRectR" b="OXMLTextRect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6629400" y="1447800"/>
            <a:ext cx="2057400" cy="4487333"/>
          </a:xfrm>
          <a:prstGeom prst="rect">
            <a:avLst/>
          </a:prstGeom>
        </p:spPr>
        <p:txBody>
          <a:bodyPr vert="eaVert" anchor="ctr"/>
          <a:lstStyle>
            <a:defPPr/>
            <a:lvl1pPr lvl="0" algn="l">
              <a:defRPr>
                <a:solidFill>
                  <a:schemeClr val="tx2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457200" y="1447800"/>
            <a:ext cx="6019800" cy="4487334"/>
          </a:xfrm>
          <a:prstGeom prst="rect">
            <a:avLst/>
          </a:prstGeom>
        </p:spPr>
        <p:txBody>
          <a:bodyPr vert="eaVert"/>
          <a:lstStyle>
            <a:defPPr/>
            <a:lvl1pPr lvl="0">
              <a:buClr>
                <a:schemeClr val="accent1"/>
              </a:buClr>
            </a:lvl1pPr>
            <a:lvl2pPr lvl="1">
              <a:buClr>
                <a:schemeClr val="accent1"/>
              </a:buClr>
            </a:lvl2pPr>
            <a:lvl3pPr lvl="2">
              <a:buClr>
                <a:schemeClr val="accent1"/>
              </a:buClr>
            </a:lvl3pPr>
            <a:lvl4pPr lvl="3">
              <a:buClr>
                <a:schemeClr val="accent1"/>
              </a:buClr>
            </a:lvl4pPr>
            <a:lvl5pPr lvl="4">
              <a:buClr>
                <a:schemeClr val="accent1"/>
              </a:buClr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</a:gra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" name="Shape 3"/>
          <p:cNvGrpSpPr/>
          <p:nvPr/>
        </p:nvGrpSpPr>
        <p:grpSpPr>
          <a:xfrm>
            <a:off x="211665" y="1679429"/>
            <a:ext cx="8723376" cy="1329874"/>
            <a:chOff x="0" y="0"/>
            <a:chExt cx="8723376" cy="1329874"/>
          </a:xfrm>
        </p:grpSpPr>
        <p:sp>
          <p:nvSpPr>
            <p:cNvPr id="4" name="Shape 4"/>
            <p:cNvSpPr/>
            <p:nvPr/>
          </p:nvSpPr>
          <p:spPr>
            <a:xfrm>
              <a:off x="5835773" y="145036"/>
              <a:ext cx="2876429" cy="714026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706"/>
                <a:gd name="ODFBottom" fmla="val 640"/>
                <a:gd name="ODFWidth" fmla="val 2706"/>
                <a:gd name="ODFHeight" fmla="val 640"/>
              </a:gdLst>
              <a:ahLst/>
              <a:cxnLst/>
              <a:rect l="OXMLTextRectL" t="OXMLTextRectT" r="OXMLTextRectR" b="OXMLTextRect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Shape 5"/>
            <p:cNvSpPr/>
            <p:nvPr/>
          </p:nvSpPr>
          <p:spPr>
            <a:xfrm>
              <a:off x="2407654" y="16734"/>
              <a:ext cx="5544515" cy="850137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216"/>
                <a:gd name="ODFBottom" fmla="val 762"/>
                <a:gd name="ODFWidth" fmla="val 5216"/>
                <a:gd name="ODFHeight" fmla="val 762"/>
              </a:gdLst>
              <a:ahLst/>
              <a:cxnLst/>
              <a:rect l="OXMLTextRectL" t="OXMLTextRectT" r="OXMLTextRectR" b="OXMLTextRect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Shape 6"/>
            <p:cNvSpPr/>
            <p:nvPr/>
          </p:nvSpPr>
          <p:spPr>
            <a:xfrm>
              <a:off x="2617062" y="29007"/>
              <a:ext cx="5467980" cy="774272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5144"/>
                <a:gd name="ODFBottom" fmla="val 694"/>
                <a:gd name="ODFWidth" fmla="val 5144"/>
                <a:gd name="ODFHeight" fmla="val 694"/>
              </a:gdLst>
              <a:ahLst/>
              <a:cxnLst/>
              <a:rect l="OXMLTextRectL" t="OXMLTextRectT" r="OXMLTextRectR" b="OXMLTextRect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Shape 7"/>
            <p:cNvSpPr/>
            <p:nvPr/>
          </p:nvSpPr>
          <p:spPr>
            <a:xfrm>
              <a:off x="5397824" y="15619"/>
              <a:ext cx="3308000" cy="651549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112"/>
                <a:gd name="ODFBottom" fmla="val 584"/>
                <a:gd name="ODFWidth" fmla="val 3112"/>
                <a:gd name="ODFHeight" fmla="val 584"/>
              </a:gdLst>
              <a:ahLst/>
              <a:cxnLst/>
              <a:rect l="OXMLTextRectL" t="OXMLTextRectT" r="OXMLTextRectR" b="OXMLTextRect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Shape 8"/>
            <p:cNvSpPr/>
            <p:nvPr/>
          </p:nvSpPr>
          <p:spPr>
            <a:xfrm>
              <a:off x="0" y="0"/>
              <a:ext cx="8723376" cy="1329874"/>
            </a:xfrm>
            <a:custGeom>
              <a:avLst/>
              <a:gdLst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8196"/>
                <a:gd name="ODFBottom" fmla="val 1192"/>
                <a:gd name="ODFWidth" fmla="val 8196"/>
                <a:gd name="ODFHeight" fmla="val 1192"/>
              </a:gdLst>
              <a:ahLst/>
              <a:cxnLst/>
              <a:rect l="OXMLTextRectL" t="OXMLTextRectT" r="OXMLTextRectR" b="OXMLTextRect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headEnd type="none" w="med" len="med"/>
              <a:tailEnd type="none" w="med" len="med"/>
            </a:ln>
          </p:spPr>
          <p:txBody>
            <a:bodyPr vert="horz" wrap="square" lIns="91440" tIns="45720" rIns="91440" bIns="45720" anchor="t"/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" name="Shape 9"/>
          <p:cNvSpPr txBox="1"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13.12.2023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3991088" y="6250163"/>
            <a:ext cx="1161826" cy="365124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ctr">
        <a:buNone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lvl="1">
        <a:defRPr>
          <a:solidFill>
            <a:schemeClr val="tx2"/>
          </a:solidFill>
        </a:defRPr>
      </a:lvl2pPr>
      <a:lvl3pPr lvl="2">
        <a:defRPr>
          <a:solidFill>
            <a:schemeClr val="tx2"/>
          </a:solidFill>
        </a:defRPr>
      </a:lvl3pPr>
      <a:lvl4pPr lvl="3">
        <a:defRPr>
          <a:solidFill>
            <a:schemeClr val="tx2"/>
          </a:solidFill>
        </a:defRPr>
      </a:lvl4pPr>
      <a:lvl5pPr lvl="4">
        <a:defRPr>
          <a:solidFill>
            <a:schemeClr val="tx2"/>
          </a:solidFill>
        </a:defRPr>
      </a:lvl5pPr>
      <a:lvl6pPr lvl="5">
        <a:defRPr>
          <a:solidFill>
            <a:schemeClr val="tx2"/>
          </a:solidFill>
        </a:defRPr>
      </a:lvl6pPr>
      <a:lvl7pPr lvl="6">
        <a:defRPr>
          <a:solidFill>
            <a:schemeClr val="tx2"/>
          </a:solidFill>
        </a:defRPr>
      </a:lvl7pPr>
      <a:lvl8pPr lvl="7">
        <a:defRPr>
          <a:solidFill>
            <a:schemeClr val="tx2"/>
          </a:solidFill>
        </a:defRPr>
      </a:lvl8pPr>
      <a:lvl9pPr lvl="8">
        <a:defRPr>
          <a:solidFill>
            <a:schemeClr val="tx2"/>
          </a:solidFill>
        </a:defRPr>
      </a:lvl9pPr>
    </p:titleStyle>
    <p:bodyStyle>
      <a:defPPr/>
      <a:lvl1pPr marL="274320" lvl="0" indent="-274320" algn="l">
        <a:buClr>
          <a:schemeClr val="accent1"/>
        </a:buClr>
        <a:buSzPts val="2400"/>
        <a:buFont typeface="Symbol"/>
        <a:buChar char="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576263" lvl="1" indent="-274320" algn="l">
        <a:buClr>
          <a:schemeClr val="accent1"/>
        </a:buClr>
        <a:buSzPts val="2200"/>
        <a:buFont typeface="Symbol"/>
        <a:buChar char=""/>
        <a:defRPr sz="2200">
          <a:solidFill>
            <a:schemeClr val="tx2"/>
          </a:solidFill>
          <a:latin typeface="+mn-lt"/>
          <a:ea typeface="+mn-ea"/>
          <a:cs typeface="+mn-cs"/>
        </a:defRPr>
      </a:lvl2pPr>
      <a:lvl3pPr marL="855663" lvl="2" indent="-228600" algn="l">
        <a:buClr>
          <a:schemeClr val="accent1"/>
        </a:buClr>
        <a:buSzPts val="2000"/>
        <a:buFont typeface="Symbol"/>
        <a:buChar char=""/>
        <a:defRPr sz="2000">
          <a:solidFill>
            <a:schemeClr val="tx2"/>
          </a:solidFill>
          <a:latin typeface="+mn-lt"/>
          <a:ea typeface="+mn-ea"/>
          <a:cs typeface="+mn-cs"/>
        </a:defRPr>
      </a:lvl3pPr>
      <a:lvl4pPr marL="1143000" lvl="3" indent="-228600" algn="l">
        <a:buClr>
          <a:schemeClr val="accent1"/>
        </a:buClr>
        <a:buSzPts val="1800"/>
        <a:buFont typeface="Symbol"/>
        <a:buChar char=""/>
        <a:defRPr sz="1800">
          <a:solidFill>
            <a:schemeClr val="tx2"/>
          </a:solidFill>
          <a:latin typeface="+mn-lt"/>
          <a:ea typeface="+mn-ea"/>
          <a:cs typeface="+mn-cs"/>
        </a:defRPr>
      </a:lvl4pPr>
      <a:lvl5pPr marL="1463040" lvl="4" indent="-228600" algn="l">
        <a:buClr>
          <a:schemeClr val="accent1"/>
        </a:buClr>
        <a:buSzPts val="1600"/>
        <a:buFont typeface="Symbol"/>
        <a:buChar char=""/>
        <a:defRPr sz="1600">
          <a:solidFill>
            <a:schemeClr val="tx2"/>
          </a:solidFill>
          <a:latin typeface="+mn-lt"/>
          <a:ea typeface="+mn-ea"/>
          <a:cs typeface="+mn-cs"/>
        </a:defRPr>
      </a:lvl5pPr>
      <a:lvl6pPr marL="1783079" lvl="5" indent="-228600" algn="l">
        <a:spcBef>
          <a:spcPts val="384"/>
        </a:spcBef>
        <a:buClr>
          <a:schemeClr val="accent1"/>
        </a:buClr>
        <a:buFont typeface="Symbol"/>
        <a:buChar char="*"/>
        <a:defRPr sz="1400">
          <a:solidFill>
            <a:schemeClr val="tx2"/>
          </a:solidFill>
          <a:latin typeface="+mn-lt"/>
          <a:ea typeface="+mn-ea"/>
          <a:cs typeface="+mn-cs"/>
        </a:defRPr>
      </a:lvl6pPr>
      <a:lvl7pPr marL="2103120" lvl="6" indent="-228600" algn="l">
        <a:spcBef>
          <a:spcPts val="384"/>
        </a:spcBef>
        <a:buClr>
          <a:schemeClr val="accent1"/>
        </a:buClr>
        <a:buFont typeface="Symbol"/>
        <a:buChar char="*"/>
        <a:defRPr sz="1400">
          <a:solidFill>
            <a:schemeClr val="tx2"/>
          </a:solidFill>
          <a:latin typeface="+mn-lt"/>
          <a:ea typeface="+mn-ea"/>
          <a:cs typeface="+mn-cs"/>
        </a:defRPr>
      </a:lvl7pPr>
      <a:lvl8pPr marL="2423160" lvl="7" indent="-228600" algn="l">
        <a:spcBef>
          <a:spcPts val="384"/>
        </a:spcBef>
        <a:buClr>
          <a:schemeClr val="accent1"/>
        </a:buClr>
        <a:buFont typeface="Symbol"/>
        <a:buChar char="*"/>
        <a:defRPr sz="1400">
          <a:solidFill>
            <a:schemeClr val="tx2"/>
          </a:solidFill>
          <a:latin typeface="+mn-lt"/>
          <a:ea typeface="+mn-ea"/>
          <a:cs typeface="+mn-cs"/>
        </a:defRPr>
      </a:lvl8pPr>
      <a:lvl9pPr marL="2743200" lvl="8" indent="-228600" algn="l">
        <a:spcBef>
          <a:spcPts val="384"/>
        </a:spcBef>
        <a:buClr>
          <a:schemeClr val="accent1"/>
        </a:buClr>
        <a:buFont typeface="Symbol"/>
        <a:buChar char="*"/>
        <a:defRPr sz="14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eg"/><Relationship Id="rId7" Type="http://schemas.openxmlformats.org/officeDocument/2006/relationships/image" Target="../media/image33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11" Type="http://schemas.openxmlformats.org/officeDocument/2006/relationships/image" Target="../media/image37.jpg"/><Relationship Id="rId5" Type="http://schemas.openxmlformats.org/officeDocument/2006/relationships/image" Target="../media/image31.jpeg"/><Relationship Id="rId10" Type="http://schemas.openxmlformats.org/officeDocument/2006/relationships/image" Target="../media/image36.jpg"/><Relationship Id="rId4" Type="http://schemas.openxmlformats.org/officeDocument/2006/relationships/image" Target="../media/image30.jpeg"/><Relationship Id="rId9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685800" y="404664"/>
            <a:ext cx="7772400" cy="2736304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СП МДОУ детский сад № 1 г. Сретенска – детский сад № 9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Субцельная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Ольга Борисовна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воспитатель</a:t>
            </a:r>
            <a:r>
              <a:rPr sz="240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sz="2400" dirty="0">
                <a:latin typeface="Times New Roman"/>
                <a:ea typeface="Times New Roman"/>
                <a:cs typeface="Times New Roman"/>
              </a:rPr>
              <a:t/>
            </a:r>
            <a:br>
              <a:rPr sz="2400" dirty="0">
                <a:latin typeface="Times New Roman"/>
                <a:ea typeface="Times New Roman"/>
                <a:cs typeface="Times New Roman"/>
              </a:rPr>
            </a:br>
            <a:endParaRPr sz="2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subTitle" idx="1"/>
          </p:nvPr>
        </p:nvSpPr>
        <p:spPr>
          <a:xfrm>
            <a:off x="251519" y="2564904"/>
            <a:ext cx="7399890" cy="324036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defPPr/>
            <a:lvl1pPr lvl="0"/>
          </a:lstStyle>
          <a:p>
            <a:pPr algn="l"/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Дата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рождения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14.03.70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год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Образование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Высшее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Присвоена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квалификация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Преподаватель 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дошкольной педагогики и психологии «Дошкольная педагогика и психология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» 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Стаж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педагогической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работы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специальности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– 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25лет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Общий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стаж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36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Дата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последней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аттестации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на соответствие занимаемой должности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воспитатель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-20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21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год</a:t>
            </a:r>
            <a:r>
              <a:rPr lang="ru-RU"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 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endParaRPr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endParaRPr sz="18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l"/>
            <a:r>
              <a:rPr sz="1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1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endParaRPr sz="18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063" y="4159244"/>
            <a:ext cx="1572079" cy="2096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685800" y="476672"/>
            <a:ext cx="7772400" cy="1080119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sz="2400" b="1" dirty="0" err="1" smtClean="0">
                <a:solidFill>
                  <a:schemeClr val="tx1"/>
                </a:solidFill>
              </a:rPr>
              <a:t>Характеристика</a:t>
            </a:r>
            <a:r>
              <a:rPr lang="ru-RU" sz="2400" b="1" dirty="0" smtClean="0">
                <a:solidFill>
                  <a:schemeClr val="tx1"/>
                </a:solidFill>
              </a:rPr>
              <a:t> -</a:t>
            </a:r>
            <a:r>
              <a:rPr sz="2400" b="1" dirty="0" smtClean="0">
                <a:solidFill>
                  <a:schemeClr val="tx1"/>
                </a:solidFill>
              </a:rPr>
              <a:t> </a:t>
            </a:r>
            <a:r>
              <a:rPr sz="2400" b="1" dirty="0" err="1">
                <a:solidFill>
                  <a:schemeClr val="tx1"/>
                </a:solidFill>
              </a:rPr>
              <a:t>представление</a:t>
            </a:r>
            <a:r>
              <a:rPr sz="2400" b="1" dirty="0">
                <a:solidFill>
                  <a:srgbClr val="0000B3"/>
                </a:solidFill>
              </a:rPr>
              <a:t/>
            </a:r>
            <a:br>
              <a:rPr sz="2400" b="1" dirty="0">
                <a:solidFill>
                  <a:srgbClr val="0000B3"/>
                </a:solidFill>
              </a:rPr>
            </a:br>
            <a:endParaRPr sz="2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subTitle" idx="1"/>
          </p:nvPr>
        </p:nvSpPr>
        <p:spPr>
          <a:xfrm>
            <a:off x="1371600" y="1268760"/>
            <a:ext cx="6400800" cy="3760441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8" y="1230182"/>
            <a:ext cx="2759109" cy="42075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017" y="1230182"/>
            <a:ext cx="2837433" cy="42075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50" y="1230182"/>
            <a:ext cx="2784021" cy="4207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27" y="206969"/>
            <a:ext cx="4402273" cy="60660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6969"/>
            <a:ext cx="4410740" cy="606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1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1367365" y="367394"/>
            <a:ext cx="6417733" cy="1175656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lang="ru-RU" sz="2400" dirty="0" smtClean="0">
                <a:solidFill>
                  <a:schemeClr val="tx1"/>
                </a:solidFill>
              </a:rPr>
              <a:t>Профессиональная карта</a:t>
            </a:r>
            <a:endParaRPr sz="2400"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77008" y="1721507"/>
            <a:ext cx="4470786" cy="44546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6761" y="1789418"/>
            <a:ext cx="4470785" cy="4318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827584" y="1196752"/>
            <a:ext cx="7772400" cy="1080119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Применение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информационно-коммуникативных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технологий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ссылка на сайт: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https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en-US" sz="2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infourok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en-US" sz="2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ru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/user/</a:t>
            </a:r>
            <a:r>
              <a:rPr lang="en-US" sz="2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subcelnaya-olga-borisovna</a:t>
            </a:r>
            <a: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4" name="Shape 134"/>
          <p:cNvSpPr txBox="1">
            <a:spLocks noGrp="1"/>
          </p:cNvSpPr>
          <p:nvPr>
            <p:ph type="subTitle" idx="1"/>
          </p:nvPr>
        </p:nvSpPr>
        <p:spPr>
          <a:xfrm flipV="1">
            <a:off x="755576" y="4941168"/>
            <a:ext cx="7632848" cy="115212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1085850" y="692696"/>
            <a:ext cx="7372350" cy="466633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sz="2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Наличие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публикаций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включая интернет-публикации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37" name="Shape 137"/>
          <p:cNvSpPr txBox="1">
            <a:spLocks noGrp="1"/>
          </p:cNvSpPr>
          <p:nvPr>
            <p:ph type="subTitle" idx="1"/>
          </p:nvPr>
        </p:nvSpPr>
        <p:spPr>
          <a:xfrm>
            <a:off x="971600" y="2132856"/>
            <a:ext cx="7632849" cy="2896344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/>
            <a:endParaRPr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14" y="1147403"/>
            <a:ext cx="1709323" cy="23781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772" y="1157306"/>
            <a:ext cx="1680944" cy="22753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684" y="1154011"/>
            <a:ext cx="1624693" cy="22963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19" y="1171678"/>
            <a:ext cx="1734170" cy="22963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57" y="3628428"/>
            <a:ext cx="1721380" cy="24329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237" y="3620010"/>
            <a:ext cx="1714500" cy="24232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617" y="3581028"/>
            <a:ext cx="1690007" cy="242323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117" y="3581028"/>
            <a:ext cx="1728377" cy="24428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111" y="1171678"/>
            <a:ext cx="1625071" cy="226096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071" y="3587969"/>
            <a:ext cx="1731720" cy="2409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881742" y="1721549"/>
            <a:ext cx="7409239" cy="882858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pPr algn="l"/>
            <a:r>
              <a:rPr lang="ru-RU" sz="1400" dirty="0" smtClean="0">
                <a:solidFill>
                  <a:schemeClr val="tx1"/>
                </a:solidFill>
              </a:rPr>
              <a:t>Конкурс для детей: «Неопалимая Купина»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Конкурс для детей: «Читаем о войне с </a:t>
            </a:r>
            <a:r>
              <a:rPr lang="ru-RU" sz="1400" dirty="0" err="1" smtClean="0">
                <a:solidFill>
                  <a:schemeClr val="tx1"/>
                </a:solidFill>
              </a:rPr>
              <a:t>Граубинкой</a:t>
            </a:r>
            <a:r>
              <a:rPr lang="ru-RU" sz="1400" dirty="0" smtClean="0">
                <a:solidFill>
                  <a:schemeClr val="tx1"/>
                </a:solidFill>
              </a:rPr>
              <a:t>»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Конкурс для детей: «Синий платочек»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Детско-родительский конкурс: «Сохрани елочку-красавицу»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1400" dirty="0" smtClean="0">
                <a:solidFill>
                  <a:schemeClr val="tx1"/>
                </a:solidFill>
              </a:rPr>
              <a:t>Детско- родительский конкурс: «Букет </a:t>
            </a:r>
            <a:r>
              <a:rPr lang="ru-RU" sz="1400" smtClean="0">
                <a:solidFill>
                  <a:schemeClr val="tx1"/>
                </a:solidFill>
              </a:rPr>
              <a:t>для воспитателя»</a:t>
            </a:r>
            <a:r>
              <a:rPr lang="en-US" sz="1400" smtClean="0">
                <a:solidFill>
                  <a:schemeClr val="tx1"/>
                </a:solidFill>
              </a:rPr>
              <a:t/>
            </a:r>
            <a:br>
              <a:rPr lang="en-US" sz="1400" smtClean="0">
                <a:solidFill>
                  <a:schemeClr val="tx1"/>
                </a:solidFill>
              </a:rPr>
            </a:b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1367365" y="620689"/>
            <a:ext cx="6417733" cy="864095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Позитивные результаты работы с воспитанниками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 smtClean="0">
                <a:solidFill>
                  <a:schemeClr val="tx1"/>
                </a:solidFill>
              </a:rPr>
              <a:t>Отзывы родителей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83" y="2248461"/>
            <a:ext cx="2832703" cy="31637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678" y="2184630"/>
            <a:ext cx="2920165" cy="33334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786" y="2248461"/>
            <a:ext cx="3106891" cy="3889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742950" y="1118507"/>
            <a:ext cx="7772400" cy="432707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r>
              <a:rPr lang="ru-RU" sz="2400" dirty="0" smtClean="0">
                <a:solidFill>
                  <a:schemeClr val="tx1"/>
                </a:solidFill>
              </a:rPr>
              <a:t>Выступления на научно-практических конференциях, педагогических чтениях, семинарах, методических объединениях</a:t>
            </a: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161" name="Shape 161"/>
          <p:cNvSpPr txBox="1">
            <a:spLocks noGrp="1"/>
          </p:cNvSpPr>
          <p:nvPr>
            <p:ph type="subTitle" idx="1"/>
          </p:nvPr>
        </p:nvSpPr>
        <p:spPr>
          <a:xfrm>
            <a:off x="1428750" y="1719036"/>
            <a:ext cx="6400800" cy="1473200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l"/>
            <a:r>
              <a:rPr lang="ru-RU" sz="1400" dirty="0" smtClean="0">
                <a:solidFill>
                  <a:schemeClr val="tx1"/>
                </a:solidFill>
              </a:rPr>
              <a:t>1. Научно-практическая конференция «Развитие личностного пространства субъектов педагогического процесса образовательного учреждения: технологический аспект исследования проблемы» </a:t>
            </a:r>
          </a:p>
          <a:p>
            <a:pPr algn="l"/>
            <a:r>
              <a:rPr lang="ru-RU" sz="1400" dirty="0" smtClean="0">
                <a:solidFill>
                  <a:schemeClr val="tx1"/>
                </a:solidFill>
              </a:rPr>
              <a:t>Тема доклада «Создание развивающей среды, как условие развития личностного пространства</a:t>
            </a:r>
          </a:p>
          <a:p>
            <a:pPr algn="l"/>
            <a:r>
              <a:rPr lang="ru-RU" sz="1400" dirty="0" smtClean="0">
                <a:solidFill>
                  <a:schemeClr val="tx1"/>
                </a:solidFill>
              </a:rPr>
              <a:t>2. «Инновационные технологии по ФЭМП для детей раннего возраста»</a:t>
            </a:r>
          </a:p>
          <a:p>
            <a:pPr algn="l"/>
            <a:r>
              <a:rPr lang="ru-RU" sz="1400" dirty="0" smtClean="0">
                <a:solidFill>
                  <a:schemeClr val="tx1"/>
                </a:solidFill>
              </a:rPr>
              <a:t>3. «Развитие эмоционального интереса у детей младшего дошкольного возраста»</a:t>
            </a:r>
          </a:p>
          <a:p>
            <a:pPr algn="l"/>
            <a:r>
              <a:rPr lang="ru-RU" sz="1400" dirty="0" smtClean="0">
                <a:solidFill>
                  <a:schemeClr val="tx1"/>
                </a:solidFill>
              </a:rPr>
              <a:t>4. «Использование дидактического материала, согласно идеям </a:t>
            </a:r>
            <a:r>
              <a:rPr lang="ru-RU" sz="1400" dirty="0" err="1" smtClean="0">
                <a:solidFill>
                  <a:schemeClr val="tx1"/>
                </a:solidFill>
              </a:rPr>
              <a:t>Фребеля</a:t>
            </a:r>
            <a:r>
              <a:rPr lang="ru-RU" sz="1400" dirty="0" smtClean="0">
                <a:solidFill>
                  <a:schemeClr val="tx1"/>
                </a:solidFill>
              </a:rPr>
              <a:t>»</a:t>
            </a:r>
          </a:p>
          <a:p>
            <a:pPr algn="l"/>
            <a:r>
              <a:rPr lang="ru-RU" sz="1400" dirty="0" smtClean="0">
                <a:solidFill>
                  <a:schemeClr val="tx1"/>
                </a:solidFill>
              </a:rPr>
              <a:t>5. «Шесть открытий  Л.С. Выготского»</a:t>
            </a:r>
          </a:p>
          <a:p>
            <a:pPr algn="l"/>
            <a:r>
              <a:rPr lang="ru-RU" sz="1400" dirty="0" smtClean="0">
                <a:solidFill>
                  <a:schemeClr val="tx1"/>
                </a:solidFill>
              </a:rPr>
              <a:t>6. «Пальчиковые игры, как средство развития речи у детей раннего и дошкольного возраста</a:t>
            </a:r>
          </a:p>
          <a:p>
            <a:pPr algn="l"/>
            <a:r>
              <a:rPr lang="ru-RU" sz="1400" dirty="0">
                <a:solidFill>
                  <a:schemeClr val="tx1"/>
                </a:solidFill>
              </a:rPr>
              <a:t>7. </a:t>
            </a:r>
            <a:r>
              <a:rPr lang="ru-RU" sz="1400" dirty="0" smtClean="0">
                <a:solidFill>
                  <a:schemeClr val="tx1"/>
                </a:solidFill>
              </a:rPr>
              <a:t>Проект </a:t>
            </a:r>
            <a:r>
              <a:rPr lang="ru-RU" sz="1400" dirty="0">
                <a:solidFill>
                  <a:schemeClr val="tx1"/>
                </a:solidFill>
              </a:rPr>
              <a:t>«Комнатные растения»</a:t>
            </a:r>
            <a:endParaRPr lang="ru-RU" sz="1400" dirty="0" smtClean="0">
              <a:solidFill>
                <a:schemeClr val="tx1"/>
              </a:solidFill>
            </a:endParaRPr>
          </a:p>
          <a:p>
            <a:pPr algn="l"/>
            <a:r>
              <a:rPr lang="ru-RU" sz="1400" dirty="0">
                <a:solidFill>
                  <a:schemeClr val="tx1"/>
                </a:solidFill>
              </a:rPr>
              <a:t>8. Педагогическая викторина «Без экологии друзья нам прожить ни как нельзя» </a:t>
            </a:r>
            <a:endParaRPr lang="ru-RU" sz="1400" dirty="0" smtClean="0">
              <a:solidFill>
                <a:schemeClr val="tx1"/>
              </a:solidFill>
            </a:endParaRPr>
          </a:p>
          <a:p>
            <a:pPr algn="l"/>
            <a:r>
              <a:rPr lang="ru-RU" sz="1400" dirty="0" smtClean="0">
                <a:solidFill>
                  <a:schemeClr val="tx1"/>
                </a:solidFill>
              </a:rPr>
              <a:t>9. Проект «Новый год»</a:t>
            </a:r>
            <a:endParaRPr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685800" y="476672"/>
            <a:ext cx="7772400" cy="1296144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endParaRPr sz="240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64" name="Shape 164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23" y="393246"/>
            <a:ext cx="2684643" cy="38828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441" y="393246"/>
            <a:ext cx="2563621" cy="39726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325" y="979715"/>
            <a:ext cx="2918757" cy="4523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685800" y="404664"/>
            <a:ext cx="7772400" cy="1203700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бщественная активность педагога: участие в экспертных комиссиях, социально-значимых мероприятиях и в городских выставках.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58" name="Shape 158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 lang="ru-RU" dirty="0" smtClean="0"/>
              <a:t>Диплом эксперта. </a:t>
            </a:r>
            <a:r>
              <a:rPr lang="ru-RU" dirty="0" err="1" smtClean="0"/>
              <a:t>Дв</a:t>
            </a:r>
            <a:r>
              <a:rPr lang="ru-RU" dirty="0" smtClean="0"/>
              <a:t> первых. цветы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897" y="1757721"/>
            <a:ext cx="2161813" cy="31954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392" y="4292601"/>
            <a:ext cx="2196191" cy="17570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8" y="1757721"/>
            <a:ext cx="3268891" cy="39506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4180" y="1464543"/>
            <a:ext cx="2534880" cy="31212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title"/>
          </p:nvPr>
        </p:nvSpPr>
        <p:spPr>
          <a:xfrm>
            <a:off x="685800" y="404664"/>
            <a:ext cx="7772400" cy="64807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lang="ru-RU"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Награды и поощрения</a:t>
            </a:r>
            <a:r>
              <a:rPr sz="24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24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8" name="Shape 178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36" y="1771633"/>
            <a:ext cx="1538329" cy="21156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88" y="1073728"/>
            <a:ext cx="1506790" cy="2072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834" y="1020254"/>
            <a:ext cx="1484325" cy="20413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036" y="4078211"/>
            <a:ext cx="1444860" cy="19871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967" y="4061521"/>
            <a:ext cx="1501507" cy="20684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01270" y="2030563"/>
            <a:ext cx="2125659" cy="15369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56273" y="4149043"/>
            <a:ext cx="2094050" cy="15705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27632" y="3652616"/>
            <a:ext cx="1948588" cy="14614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5416" y="3819024"/>
            <a:ext cx="2104185" cy="15781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84845" y="2165676"/>
            <a:ext cx="2051322" cy="15384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770021" y="-2108"/>
            <a:ext cx="7772400" cy="178010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lang="ru-RU" sz="2400" b="1" dirty="0" smtClean="0">
                <a:solidFill>
                  <a:schemeClr val="tx1"/>
                </a:solidFill>
              </a:rPr>
              <a:t>Повышение квалификации, профессиональная подготовка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21" y="4033848"/>
            <a:ext cx="2939464" cy="22045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04460" y="1230371"/>
            <a:ext cx="2239308" cy="32176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930" y="1772654"/>
            <a:ext cx="3565903" cy="4296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title"/>
          </p:nvPr>
        </p:nvSpPr>
        <p:spPr>
          <a:xfrm>
            <a:off x="842211" y="4292601"/>
            <a:ext cx="7772400" cy="178010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r>
              <a:rPr lang="ru-RU" sz="2000" dirty="0">
                <a:solidFill>
                  <a:schemeClr val="tx1"/>
                </a:solidFill>
              </a:rPr>
              <a:t>Воспитатель </a:t>
            </a:r>
            <a:r>
              <a:rPr lang="ru-RU" sz="2000" dirty="0" err="1">
                <a:solidFill>
                  <a:schemeClr val="tx1"/>
                </a:solidFill>
              </a:rPr>
              <a:t>Субцельная</a:t>
            </a:r>
            <a:r>
              <a:rPr lang="ru-RU" sz="2000" dirty="0">
                <a:solidFill>
                  <a:schemeClr val="tx1"/>
                </a:solidFill>
              </a:rPr>
              <a:t> Ольга Борисовна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 err="1">
                <a:solidFill>
                  <a:schemeClr val="tx1"/>
                </a:solidFill>
              </a:rPr>
              <a:t>Olga.subtzelnaya</a:t>
            </a:r>
            <a:r>
              <a:rPr lang="ru-RU" sz="2000" dirty="0">
                <a:solidFill>
                  <a:schemeClr val="tx1"/>
                </a:solidFill>
              </a:rPr>
              <a:t> @</a:t>
            </a:r>
            <a:r>
              <a:rPr lang="ru-RU" sz="2000" dirty="0" err="1">
                <a:solidFill>
                  <a:schemeClr val="tx1"/>
                </a:solidFill>
              </a:rPr>
              <a:t>yndex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  <a:r>
              <a:rPr lang="ru-RU" sz="2000" dirty="0" err="1">
                <a:solidFill>
                  <a:schemeClr val="tx1"/>
                </a:solidFill>
              </a:rPr>
              <a:t>ru</a:t>
            </a:r>
            <a:r>
              <a:rPr lang="ru-RU" sz="2000" dirty="0">
                <a:solidFill>
                  <a:schemeClr val="tx1"/>
                </a:solidFill>
              </a:rPr>
              <a:t/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chemeClr val="tx1"/>
                </a:solidFill>
              </a:rPr>
              <a:t>9141378584</a:t>
            </a:r>
            <a:br>
              <a:rPr lang="ru-RU" sz="2000" dirty="0">
                <a:solidFill>
                  <a:schemeClr val="tx1"/>
                </a:solidFill>
              </a:rPr>
            </a:br>
            <a:endParaRPr sz="2000" dirty="0"/>
          </a:p>
        </p:txBody>
      </p:sp>
      <p:sp>
        <p:nvSpPr>
          <p:cNvPr id="186" name="Shape 186"/>
          <p:cNvSpPr txBox="1"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лна">
  <a:themeElements>
    <a:clrScheme name="Волна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Волна">
      <a:fillStyleLst>
        <a:solidFill>
          <a:schemeClr val="phClr"/>
        </a:solidFill>
        <a:gradFill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</a:gradFill>
        <a:gradFill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</a:gradFill>
      </a:fillStyleLst>
      <a:lnStyleLst>
        <a:ln w="9525">
          <a:solidFill>
            <a:schemeClr val="phClr"/>
          </a:solidFill>
          <a:prstDash val="solid"/>
        </a:ln>
        <a:ln w="15875">
          <a:solidFill>
            <a:schemeClr val="phClr">
              <a:shade val="75000"/>
              <a:lumMod val="80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</a:gradFill>
        <a:noFill/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1855</TotalTime>
  <Words>236</Words>
  <Application>Microsoft Office PowerPoint</Application>
  <DocSecurity>0</DocSecurity>
  <PresentationFormat>Экран (4:3)</PresentationFormat>
  <Paragraphs>35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Candara</vt:lpstr>
      <vt:lpstr>Symbol</vt:lpstr>
      <vt:lpstr>Times New Roman</vt:lpstr>
      <vt:lpstr>Волна</vt:lpstr>
      <vt:lpstr>СП МДОУ детский сад № 1 г. Сретенска – детский сад № 9 ПОРТФОЛИО Субцельная Ольга Борисовна  воспитатель   </vt:lpstr>
      <vt:lpstr>Характеристика - представление </vt:lpstr>
      <vt:lpstr>Презентация PowerPoint</vt:lpstr>
      <vt:lpstr>Презентация PowerPoint</vt:lpstr>
      <vt:lpstr>Применение информационно-коммуникативных технологий   ссылка на сайт:https:infourok.ru/user/subcelnaya-olga-borisovna </vt:lpstr>
      <vt:lpstr>   Наличие публикаций, включая интернет-публикации</vt:lpstr>
      <vt:lpstr>Конкурс для детей: «Неопалимая Купина» Конкурс для детей: «Читаем о войне с Граубинкой» Конкурс для детей: «Синий платочек» Детско-родительский конкурс: «Сохрани елочку-красавицу» Детско- родительский конкурс: «Букет для воспитателя» </vt:lpstr>
      <vt:lpstr>Отзывы родителей</vt:lpstr>
      <vt:lpstr>Выступления на научно-практических конференциях, педагогических чтениях, семинарах, методических объединениях</vt:lpstr>
      <vt:lpstr>Презентация PowerPoint</vt:lpstr>
      <vt:lpstr>  Общественная активность педагога: участие в экспертных комиссиях, социально-значимых мероприятиях и в городских выставках.</vt:lpstr>
      <vt:lpstr>Награды и поощрения </vt:lpstr>
      <vt:lpstr>Повышение квалификации, профессиональная подготовка</vt:lpstr>
      <vt:lpstr>Воспитатель Субцельная Ольга Борисовна Olga.subtzelnaya @yndex. ru 9141378584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 образования и науки Забайкальского края  ПОРТФОЛИО Митрофановой Ольги Владимировны  учителя- логопеда МДОУ детский сад № 1 г.Сретенска Сретенского района   </dc:title>
  <cp:lastModifiedBy>Лариса</cp:lastModifiedBy>
  <cp:revision>52</cp:revision>
  <dcterms:modified xsi:type="dcterms:W3CDTF">2024-02-12T17:42:42Z</dcterms:modified>
</cp:coreProperties>
</file>