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9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0" y="274638"/>
            <a:ext cx="4495800" cy="1143000"/>
          </a:xfrm>
        </p:spPr>
        <p:txBody>
          <a:bodyPr/>
          <a:lstStyle/>
          <a:p>
            <a:r>
              <a:rPr lang="ru-RU" b="1" i="1"/>
              <a:t>Скоро ПАСХА!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4038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114800"/>
            <a:ext cx="38100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295400"/>
            <a:ext cx="38100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Для работы потребуется: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91200" y="1600200"/>
            <a:ext cx="3124200" cy="4525963"/>
          </a:xfrm>
        </p:spPr>
        <p:txBody>
          <a:bodyPr/>
          <a:lstStyle/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Клеевой пистолет.</a:t>
            </a:r>
          </a:p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Клей ПВА.</a:t>
            </a:r>
          </a:p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Салфетки трехслойные.</a:t>
            </a:r>
          </a:p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Пустое яйцо.</a:t>
            </a:r>
          </a:p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Атласные ленты.</a:t>
            </a:r>
          </a:p>
          <a:p>
            <a:pPr marL="703263" indent="-609600">
              <a:lnSpc>
                <a:spcPct val="80000"/>
              </a:lnSpc>
              <a:buFontTx/>
              <a:buAutoNum type="arabicPeriod"/>
            </a:pPr>
            <a:r>
              <a:rPr lang="ru-RU" sz="2400"/>
              <a:t>Декоративный контур.</a:t>
            </a:r>
          </a:p>
        </p:txBody>
      </p:sp>
      <p:pic>
        <p:nvPicPr>
          <p:cNvPr id="22532" name="Picture 4" descr="P1010984"/>
          <p:cNvPicPr>
            <a:picLocks noChangeAspect="1" noChangeArrowheads="1"/>
          </p:cNvPicPr>
          <p:nvPr/>
        </p:nvPicPr>
        <p:blipFill>
          <a:blip r:embed="rId2" cstate="print"/>
          <a:srcRect l="6815" t="5679" r="5447"/>
          <a:stretch>
            <a:fillRect/>
          </a:stretch>
        </p:blipFill>
        <p:spPr bwMode="auto">
          <a:xfrm>
            <a:off x="304800" y="1295400"/>
            <a:ext cx="5562600" cy="4718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304800"/>
            <a:ext cx="3810000" cy="2895600"/>
          </a:xfrm>
        </p:spPr>
        <p:txBody>
          <a:bodyPr/>
          <a:lstStyle/>
          <a:p>
            <a:pPr indent="14288">
              <a:lnSpc>
                <a:spcPct val="90000"/>
              </a:lnSpc>
              <a:buFontTx/>
              <a:buAutoNum type="arabicPeriod"/>
            </a:pPr>
            <a:r>
              <a:rPr lang="ru-RU" sz="2400"/>
              <a:t>Извлечь из яйца содержимое (пробив по полюсам отверстие, выдувают содержимое).</a:t>
            </a:r>
          </a:p>
          <a:p>
            <a:pPr indent="14288">
              <a:lnSpc>
                <a:spcPct val="90000"/>
              </a:lnSpc>
              <a:buFontTx/>
              <a:buAutoNum type="arabicPeriod"/>
            </a:pPr>
            <a:r>
              <a:rPr lang="ru-RU" sz="2400"/>
              <a:t> Оклеивают пустое яйцо белой бумагой и клеем ПВА.</a:t>
            </a:r>
          </a:p>
        </p:txBody>
      </p:sp>
      <p:pic>
        <p:nvPicPr>
          <p:cNvPr id="23556" name="Picture 4" descr="P10109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3810000" cy="2857500"/>
          </a:xfrm>
          <a:prstGeom prst="rect">
            <a:avLst/>
          </a:prstGeom>
          <a:noFill/>
        </p:spPr>
      </p:pic>
      <p:pic>
        <p:nvPicPr>
          <p:cNvPr id="23557" name="Picture 5" descr="P1010961"/>
          <p:cNvPicPr>
            <a:picLocks noChangeAspect="1" noChangeArrowheads="1"/>
          </p:cNvPicPr>
          <p:nvPr/>
        </p:nvPicPr>
        <p:blipFill>
          <a:blip r:embed="rId3" cstate="print"/>
          <a:srcRect l="10776" b="9027"/>
          <a:stretch>
            <a:fillRect/>
          </a:stretch>
        </p:blipFill>
        <p:spPr bwMode="auto">
          <a:xfrm>
            <a:off x="457200" y="3505200"/>
            <a:ext cx="3786188" cy="2895600"/>
          </a:xfrm>
          <a:prstGeom prst="rect">
            <a:avLst/>
          </a:prstGeom>
          <a:noFill/>
        </p:spPr>
      </p:pic>
      <p:pic>
        <p:nvPicPr>
          <p:cNvPr id="23558" name="Picture 6" descr="P10109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5052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609600"/>
            <a:ext cx="4495800" cy="3124200"/>
          </a:xfrm>
        </p:spPr>
        <p:txBody>
          <a:bodyPr/>
          <a:lstStyle/>
          <a:p>
            <a:pPr indent="14288">
              <a:lnSpc>
                <a:spcPct val="80000"/>
              </a:lnSpc>
              <a:buFontTx/>
              <a:buNone/>
            </a:pPr>
            <a:r>
              <a:rPr lang="en-US" sz="2000"/>
              <a:t>3</a:t>
            </a:r>
            <a:r>
              <a:rPr lang="ru-RU" sz="2000"/>
              <a:t>. Из трехслойной салфетки вырывают или вырезают фрагмент рисунка согласно задуманной идеи.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4. Используя клей ПВА фрагменты наклеивают на яйцо в соответствии с идей.</a:t>
            </a:r>
          </a:p>
          <a:p>
            <a:pPr indent="14288">
              <a:lnSpc>
                <a:spcPct val="80000"/>
              </a:lnSpc>
              <a:buFontTx/>
              <a:buNone/>
            </a:pPr>
            <a:r>
              <a:rPr lang="ru-RU" sz="2000"/>
              <a:t>4. С помощью клеевого пистолета приклеивают шпажку к яйцу.</a:t>
            </a:r>
          </a:p>
        </p:txBody>
      </p:sp>
      <p:pic>
        <p:nvPicPr>
          <p:cNvPr id="24580" name="Picture 4" descr="P10109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114800" cy="2971800"/>
          </a:xfrm>
          <a:prstGeom prst="rect">
            <a:avLst/>
          </a:prstGeom>
          <a:noFill/>
        </p:spPr>
      </p:pic>
      <p:pic>
        <p:nvPicPr>
          <p:cNvPr id="24581" name="Picture 5" descr="P1010975"/>
          <p:cNvPicPr>
            <a:picLocks noChangeAspect="1" noChangeArrowheads="1"/>
          </p:cNvPicPr>
          <p:nvPr/>
        </p:nvPicPr>
        <p:blipFill>
          <a:blip r:embed="rId3" cstate="print"/>
          <a:srcRect l="21030" t="19333" b="4567"/>
          <a:stretch>
            <a:fillRect/>
          </a:stretch>
        </p:blipFill>
        <p:spPr bwMode="auto">
          <a:xfrm>
            <a:off x="304800" y="3505200"/>
            <a:ext cx="4114800" cy="2973388"/>
          </a:xfrm>
          <a:prstGeom prst="rect">
            <a:avLst/>
          </a:prstGeom>
          <a:noFill/>
        </p:spPr>
      </p:pic>
      <p:pic>
        <p:nvPicPr>
          <p:cNvPr id="24582" name="Picture 6" descr="P1010978"/>
          <p:cNvPicPr>
            <a:picLocks noChangeAspect="1" noChangeArrowheads="1"/>
          </p:cNvPicPr>
          <p:nvPr/>
        </p:nvPicPr>
        <p:blipFill>
          <a:blip r:embed="rId4" cstate="print"/>
          <a:srcRect l="19327" t="6839" r="11678" b="15926"/>
          <a:stretch>
            <a:fillRect/>
          </a:stretch>
        </p:blipFill>
        <p:spPr bwMode="auto">
          <a:xfrm>
            <a:off x="4800600" y="3581400"/>
            <a:ext cx="4114800" cy="2881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200" y="381000"/>
            <a:ext cx="3657600" cy="3048000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		5. Используя декоративный контур обводим рисунок.</a:t>
            </a:r>
          </a:p>
        </p:txBody>
      </p:sp>
      <p:pic>
        <p:nvPicPr>
          <p:cNvPr id="25604" name="Picture 4" descr="P1010979"/>
          <p:cNvPicPr>
            <a:picLocks noChangeAspect="1" noChangeArrowheads="1"/>
          </p:cNvPicPr>
          <p:nvPr/>
        </p:nvPicPr>
        <p:blipFill>
          <a:blip r:embed="rId2" cstate="print"/>
          <a:srcRect t="51250"/>
          <a:stretch>
            <a:fillRect/>
          </a:stretch>
        </p:blipFill>
        <p:spPr bwMode="auto">
          <a:xfrm>
            <a:off x="304800" y="3429000"/>
            <a:ext cx="4343400" cy="2971800"/>
          </a:xfrm>
          <a:prstGeom prst="rect">
            <a:avLst/>
          </a:prstGeom>
          <a:noFill/>
        </p:spPr>
      </p:pic>
      <p:pic>
        <p:nvPicPr>
          <p:cNvPr id="25605" name="Picture 5" descr="P10109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733800"/>
            <a:ext cx="3962400" cy="2686050"/>
          </a:xfrm>
          <a:prstGeom prst="rect">
            <a:avLst/>
          </a:prstGeom>
          <a:noFill/>
        </p:spPr>
      </p:pic>
      <p:pic>
        <p:nvPicPr>
          <p:cNvPr id="7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381000"/>
            <a:ext cx="1600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1000"/>
            <a:ext cx="152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228600"/>
            <a:ext cx="166878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8200" y="457200"/>
            <a:ext cx="4267200" cy="2438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/>
              <a:t>		6. С помощью клеевого пистолета пасхальное яйцо украсить атласной лентой.</a:t>
            </a:r>
          </a:p>
        </p:txBody>
      </p:sp>
      <p:pic>
        <p:nvPicPr>
          <p:cNvPr id="26628" name="Picture 4" descr="P1010982"/>
          <p:cNvPicPr>
            <a:picLocks noChangeAspect="1" noChangeArrowheads="1"/>
          </p:cNvPicPr>
          <p:nvPr/>
        </p:nvPicPr>
        <p:blipFill>
          <a:blip r:embed="rId2" cstate="print"/>
          <a:srcRect l="3510" t="37500" r="1755"/>
          <a:stretch>
            <a:fillRect/>
          </a:stretch>
        </p:blipFill>
        <p:spPr bwMode="auto">
          <a:xfrm>
            <a:off x="381000" y="2514600"/>
            <a:ext cx="41148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9" name="Picture 5" descr="P10109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200400"/>
            <a:ext cx="4191000" cy="314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609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6096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N:\виньетки\0399006099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685800"/>
            <a:ext cx="1371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6" name="Picture 6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WordArt 6"/>
          <p:cNvSpPr>
            <a:spLocks noChangeArrowheads="1" noChangeShapeType="1" noTextEdit="1"/>
          </p:cNvSpPr>
          <p:nvPr/>
        </p:nvSpPr>
        <p:spPr bwMode="auto">
          <a:xfrm>
            <a:off x="228600" y="609600"/>
            <a:ext cx="7010400" cy="2571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Творческих Вам успехов!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Скоро ПАСХА!</vt:lpstr>
      <vt:lpstr>Для работы потребуется: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Скоро ПАСХА!</dc:title>
  <dc:creator>Пользователь</dc:creator>
  <cp:lastModifiedBy>Пользователь Windows</cp:lastModifiedBy>
  <cp:revision>1</cp:revision>
  <dcterms:created xsi:type="dcterms:W3CDTF">2023-05-01T12:08:52Z</dcterms:created>
  <dcterms:modified xsi:type="dcterms:W3CDTF">2023-05-01T12:10:22Z</dcterms:modified>
</cp:coreProperties>
</file>