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3F796-B504-4B41-8633-29E696E594D0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BADA9-D68A-4C5C-83A0-622CB371B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984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8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60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098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179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368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426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564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36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357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3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187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5601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675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571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611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720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46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075352C-E128-4F69-BD22-51464DE8E3E5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4B28C0A-8F1D-42F5-AD3E-FE653A7D9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571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infourok.ru/material.html?mid=13245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1838" y="346606"/>
            <a:ext cx="10093570" cy="712177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НОУ ВО «Московский социально-педагогический институт»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коррекционной педагогики и специальной психологии, профиль-логопедия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97016" y="4459732"/>
            <a:ext cx="5662246" cy="1655762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«Коррекция нарушения голоса у детей старшего дошкольного возраста с хроническим ларингитом»</a:t>
            </a:r>
            <a:endParaRPr lang="ru-RU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885" y="1326504"/>
            <a:ext cx="3534508" cy="29508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62646" y="5372100"/>
            <a:ext cx="3147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Иващенко Ирина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0392" y="6383215"/>
            <a:ext cx="11693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3 курса, факультета коррекционной педагогики и специальной психологии, профиль-логопедия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02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108" y="117357"/>
            <a:ext cx="6559061" cy="893760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Хронический ларингит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34108" y="1011117"/>
            <a:ext cx="6207369" cy="3428997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Ларингит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воспаление слизистой оболочки гортани — одно из самых распространенных заболеваний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Возникновению хронического ларингита могут способствовать разные причины — простуда, инфекции, влияние никотина, алкоголя,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холодный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загрязненный воздух, чрезмерная голосовая нагрузка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этом заболевании слизистая оболочка гортани сильно гиперемирована, местами утолщена, особенно по краям голосовых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складок.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Вестибулярные складки отечные, припухшие, часто прикрывают голосовые складки, затрудняя фонацию. Иногда на голосовых складках образуются отечные утолщения в виде полипов или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узелков.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ivkult.ru/800/600/https/www.invitro.ru/upload/medialibrary/471/471157fd611f5a91563c28508b7dc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830" y="492371"/>
            <a:ext cx="4913031" cy="283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dzeninfra.ru/get-zen_doc/1923220/pub_60c1ff76bd67d5127ac4aeeb_60c1ff913132f65091ab5c25/scale_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361" y="3527064"/>
            <a:ext cx="4879081" cy="316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563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322" y="556971"/>
            <a:ext cx="10364451" cy="1596177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Конспект логопедического занятия по коррекции нарушения голоса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81890" y="2393469"/>
            <a:ext cx="10363826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Цель: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коррекция нарушения голоса у детей старшего дошкольного возраста с хроническим ларингитом.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</a:t>
            </a:r>
            <a:r>
              <a:rPr lang="ru-RU" dirty="0" smtClean="0"/>
              <a:t>выработка </a:t>
            </a:r>
            <a:r>
              <a:rPr lang="ru-RU" dirty="0"/>
              <a:t>дыхательной опоры, сознательного замедления </a:t>
            </a:r>
            <a:r>
              <a:rPr lang="ru-RU" dirty="0" smtClean="0"/>
              <a:t>выдоха; </a:t>
            </a:r>
            <a:br>
              <a:rPr lang="ru-RU" dirty="0" smtClean="0"/>
            </a:br>
            <a:r>
              <a:rPr lang="ru-RU" dirty="0" smtClean="0"/>
              <a:t>__Тренировка правильного дыхания;</a:t>
            </a:r>
            <a:br>
              <a:rPr lang="ru-RU" dirty="0" smtClean="0"/>
            </a:br>
            <a:r>
              <a:rPr lang="ru-RU" dirty="0" smtClean="0"/>
              <a:t>__активизация двигательной функции гортани;</a:t>
            </a:r>
            <a:br>
              <a:rPr lang="ru-RU" dirty="0" smtClean="0"/>
            </a:br>
            <a:r>
              <a:rPr lang="ru-RU" dirty="0" smtClean="0"/>
              <a:t>__подготовка голосового аппарата к фонации;</a:t>
            </a:r>
            <a:br>
              <a:rPr lang="ru-RU" dirty="0" smtClean="0"/>
            </a:br>
            <a:r>
              <a:rPr lang="ru-RU" dirty="0" smtClean="0"/>
              <a:t>__коррекция голоса.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49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044" y="319579"/>
            <a:ext cx="10364451" cy="348637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 занятия: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25415" y="1039454"/>
            <a:ext cx="10073054" cy="55459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Организационный момент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Арикуляционная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гимнастика.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2.1. «Заборчик»-5 раз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«Трубочка»-5 раз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«Улыбочка»-5 раз.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2.2. Дыхательное упражнение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«Игра футбол», «Музыкальная трубочка»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2.3. Формирование костно-абдоминального дыхания.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Голосовые упражнения.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произнесение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закрытых слогов с мягкой атакой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звука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3.2. Произнесение прямых слогов 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сонорами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3.3.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Произнесение пар слогов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3.4. Тренировка фразовой речи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3.5.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отрывков прозаических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Итог занятия</a:t>
            </a:r>
          </a:p>
        </p:txBody>
      </p:sp>
      <p:sp>
        <p:nvSpPr>
          <p:cNvPr id="4" name="AutoShape 2" descr="https://yarik42.ru/800/600/https/vrach-med.ru/images/chemikaklechitpoteryugolosaprilaringite_4579BC1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yarik42.ru/800/600/https/vrach-med.ru/images/chemikaklechitpoteryugolosaprilaringite_4579BC1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57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3362" y="681644"/>
            <a:ext cx="10364451" cy="79802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30530" y="1556761"/>
            <a:ext cx="9174481" cy="342410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Книга Лавровой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«Логопедия. основы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фонопедии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М., 2007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https://infourok.ru/material.html?mid=132452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tvkrasnodar.ru/upload/iblock/977/977f0a867dd66ca7ecc58d1b3f1aed1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02" y="2776452"/>
            <a:ext cx="5483470" cy="365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764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8472" y="2281063"/>
            <a:ext cx="9673869" cy="1596177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28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139</TotalTime>
  <Words>327</Words>
  <Application>Microsoft Office PowerPoint</Application>
  <PresentationFormat>Широкоэкранный</PresentationFormat>
  <Paragraphs>14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Tw Cen MT</vt:lpstr>
      <vt:lpstr>Капля</vt:lpstr>
      <vt:lpstr>НОУ ВО «Московский социально-педагогический институт» Факультет коррекционной педагогики и специальной психологии, профиль-логопедия</vt:lpstr>
      <vt:lpstr>Хронический ларингит</vt:lpstr>
      <vt:lpstr>Конспект логопедического занятия по коррекции нарушения голоса</vt:lpstr>
      <vt:lpstr>Ход занятия:</vt:lpstr>
      <vt:lpstr>Список литературы 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НОУ ВО «Московский социально-педагогический институт» Факультет коррекционной педагогики и специальной психологии, профиль-логопедия</dc:title>
  <dc:creator>User</dc:creator>
  <cp:lastModifiedBy>User</cp:lastModifiedBy>
  <cp:revision>15</cp:revision>
  <dcterms:created xsi:type="dcterms:W3CDTF">2022-12-07T17:07:29Z</dcterms:created>
  <dcterms:modified xsi:type="dcterms:W3CDTF">2022-12-08T19:10:47Z</dcterms:modified>
</cp:coreProperties>
</file>