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  <p:sldMasterId id="2147483735" r:id="rId2"/>
  </p:sldMasterIdLst>
  <p:notesMasterIdLst>
    <p:notesMasterId r:id="rId13"/>
  </p:notesMasterIdLst>
  <p:sldIdLst>
    <p:sldId id="308" r:id="rId3"/>
    <p:sldId id="328" r:id="rId4"/>
    <p:sldId id="361" r:id="rId5"/>
    <p:sldId id="362" r:id="rId6"/>
    <p:sldId id="363" r:id="rId7"/>
    <p:sldId id="364" r:id="rId8"/>
    <p:sldId id="365" r:id="rId9"/>
    <p:sldId id="366" r:id="rId10"/>
    <p:sldId id="360" r:id="rId11"/>
    <p:sldId id="32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1C9B"/>
    <a:srgbClr val="FFCC99"/>
    <a:srgbClr val="44B244"/>
    <a:srgbClr val="99FF66"/>
    <a:srgbClr val="42F06B"/>
    <a:srgbClr val="99FF33"/>
    <a:srgbClr val="71DAFF"/>
    <a:srgbClr val="8BE90D"/>
    <a:srgbClr val="9933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13A4B-D5D9-418B-8BE5-B39966777D65}" type="datetimeFigureOut">
              <a:rPr lang="ru-RU" smtClean="0"/>
              <a:pPr/>
              <a:t>25.04.2022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7763D-539F-4F1C-9AB2-234DD13650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90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491664-4B2C-4997-B75C-CB13290292E2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6BB13-B2B4-4E06-A10C-91C5B8060E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B9E3E-2172-4095-ADB8-076070CEF3D0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94C1B-F9A0-4C90-B324-C6FB35EE0B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215BCBD-D5E2-4DDD-9EE2-5ABBD6C37CA5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09BD86-E421-4A9D-89AA-E0C3660189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48E9F8-D151-44ED-A0F3-F081CBB839A5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5C86E-3DE8-441A-A668-A4D0857A49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19AEF5-7207-4562-8E0B-34BCFA35410D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4D79F-C39E-482C-A026-046CD28E18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9DF45B-E640-4362-939F-8AE2B4A12858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7E925-5D5B-41A0-BDD9-73403DEE16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ED4121-6B01-403D-B380-E72C8DC00C85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8A49FD-2676-4758-97AF-339C313B85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D7CA79-3052-487B-8E31-8A1CE38F479B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DCDDE9-4955-4CE2-8FA2-4EB0A121D9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D677F8-700C-4FA0-9C94-7ACEE7842C01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F444AE-0DE9-4433-B2A2-2B9E9B39CB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ED63FD-06BB-4A51-85B3-B33DC44226C4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71BA0F-5DD3-4F30-82D5-425C9C2D17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7E12FD-87F2-4961-885A-A6E94CE66E38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52FF4D-C18B-43F9-A707-1109B93B60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600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400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76905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915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397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311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066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000211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098510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0512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29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C47958-34F7-4451-9FBA-D746C341F61B}" type="datetimeFigureOut">
              <a:rPr lang="ru-RU" smtClean="0"/>
              <a:pPr>
                <a:defRPr/>
              </a:pPr>
              <a:t>25.04.2022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FA457E0-72B1-4B69-9BDA-B343E83DC1D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551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hyperlink" Target="mailto:next592@list.ru" TargetMode="Externa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PA2100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580112" y="-7404"/>
            <a:ext cx="3573636" cy="2338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16739" y="2308353"/>
            <a:ext cx="8723634" cy="14773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 работы воспитателя кадетского класса</a:t>
            </a:r>
          </a:p>
          <a:p>
            <a:pPr algn="ctr"/>
            <a:r>
              <a:rPr lang="ru-RU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Киреевского Анатолия Ивановича</a:t>
            </a:r>
          </a:p>
          <a:p>
            <a:pPr algn="ctr"/>
            <a:r>
              <a:rPr lang="ru-RU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Муниципального бюджетного общеобразовательного учреждения</a:t>
            </a:r>
          </a:p>
          <a:p>
            <a:pPr algn="ctr"/>
            <a:r>
              <a:rPr lang="ru-RU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«Средняя общеобразовательная школа №2</a:t>
            </a:r>
          </a:p>
          <a:p>
            <a:pPr algn="ctr"/>
            <a:r>
              <a:rPr lang="ru-RU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п. Первомайский Оренбургского района»</a:t>
            </a:r>
            <a:endParaRPr lang="ru-RU" b="1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Picture 2" descr="C:\Users\Валентина\Documents\анимация и все для презентаций\анимашки\fla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748146"/>
            <a:ext cx="2804244" cy="1682547"/>
          </a:xfrm>
          <a:prstGeom prst="rect">
            <a:avLst/>
          </a:prstGeom>
          <a:noFill/>
        </p:spPr>
      </p:pic>
      <p:pic>
        <p:nvPicPr>
          <p:cNvPr id="6" name="Рисунок 5" descr="C:\Users\Валентина\AppData\Local\Microsoft\Windows\Temporary Internet Files\Content.IE5\GVAHBUDB\Школа _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7772" y="147278"/>
            <a:ext cx="180020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36" y="33908"/>
            <a:ext cx="2599353" cy="2386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972" y="147278"/>
            <a:ext cx="143827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0" b="6638"/>
          <a:stretch/>
        </p:blipFill>
        <p:spPr bwMode="auto">
          <a:xfrm>
            <a:off x="320894" y="3908021"/>
            <a:ext cx="8315325" cy="29210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C5CBD0"/>
                    </a:gs>
                    <a:gs pos="100000">
                      <a:schemeClr val="bg2">
                        <a:alpha val="14998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КИРЕЕВСКИЙ А.И\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" y="0"/>
            <a:ext cx="91313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3175"/>
            <a:ext cx="6372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162826"/>
            <a:ext cx="4464496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877619" y="3175"/>
            <a:ext cx="41605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Общие сведения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77619" y="800572"/>
            <a:ext cx="4572000" cy="34163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ФАМИЛИЯ, ИМЯ, ОТЧЕСТВО:</a:t>
            </a: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Киреевский Анатолий Иванович </a:t>
            </a: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 РОЖДЕНИЯ: 01. сентября 1992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ДОЛЖНОСТЬ: Преподаватель-организатор ОБЖ ; воспитатель.</a:t>
            </a: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КАТЕГОРИЯ: первая</a:t>
            </a: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ОБРАЗОВАНИЕ: высшее</a:t>
            </a: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ПЕДАГОГИЧЕСКИЙ СТАЖ: 6 лет</a:t>
            </a: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РАБОТЫ:МБОУ «СОШ№2 п. Первомайский Оренбургского района»;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ТЕЛ. : 89510318662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ЭЛЕКТРОННЫЙ АДРЕС: </a:t>
            </a:r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next</a:t>
            </a:r>
            <a:r>
              <a:rPr lang="ru-RU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592@</a:t>
            </a:r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list</a:t>
            </a:r>
            <a:r>
              <a:rPr lang="ru-RU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.</a:t>
            </a:r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ru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ФОТО\12.01.21\ahW6jbSmoE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7894"/>
            <a:ext cx="3780420" cy="5489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02" y="4797152"/>
            <a:ext cx="3852863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02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конечная звезда 3"/>
          <p:cNvSpPr/>
          <p:nvPr/>
        </p:nvSpPr>
        <p:spPr>
          <a:xfrm>
            <a:off x="2209800" y="15875"/>
            <a:ext cx="3962400" cy="1677988"/>
          </a:xfrm>
          <a:prstGeom prst="star5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Направления    работы в кадетском классе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5906" y="255978"/>
            <a:ext cx="2080146" cy="1447800"/>
          </a:xfrm>
          <a:prstGeom prst="round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/>
          <a:lstStyle/>
          <a:p>
            <a:pPr algn="ctr">
              <a:defRPr/>
            </a:pPr>
            <a:r>
              <a:rPr lang="en-US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Социально-правовое.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-Изучение Право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-Правила поведения в 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обществе (напр. ПДД)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-108520" y="3166062"/>
            <a:ext cx="2879110" cy="3376866"/>
          </a:xfrm>
          <a:prstGeom prst="round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/>
          <a:lstStyle/>
          <a:p>
            <a:pPr>
              <a:defRPr/>
            </a:pPr>
            <a:r>
              <a:rPr lang="en-US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II.</a:t>
            </a:r>
            <a:r>
              <a:rPr lang="ru-RU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Духовно-нравственное.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Традиция – посвящение в кадеты;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-парад войск на 23 февраля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-Участие в акциях: «Обелиск», 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«Ветеран живет рядом», «Добро».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«Красный тюльпан» и др.;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-участие в исследовательских 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Проектах;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Краеведческая </a:t>
            </a:r>
            <a:r>
              <a:rPr lang="ru-RU" sz="13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работа-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создается виртуальный атлас по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поселку ;</a:t>
            </a:r>
            <a:endParaRPr lang="ru-RU" sz="13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Экологическая работа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Встреча с интересными людьми;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Экскурсии- </a:t>
            </a:r>
            <a:r>
              <a:rPr lang="ru-RU" sz="13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можно проводить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дистанционно </a:t>
            </a:r>
            <a:endParaRPr lang="ru-RU" sz="13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2494118" y="2092426"/>
            <a:ext cx="3525682" cy="1869974"/>
          </a:xfrm>
          <a:prstGeom prst="round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/>
          <a:lstStyle/>
          <a:p>
            <a:pPr algn="ctr">
              <a:defRPr/>
            </a:pPr>
            <a:r>
              <a:rPr lang="en-US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III.</a:t>
            </a:r>
            <a:r>
              <a:rPr lang="ru-RU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Спортивно-оздоровительное направление.</a:t>
            </a:r>
          </a:p>
          <a:p>
            <a:pPr algn="ctr">
              <a:defRPr/>
            </a:pPr>
            <a:r>
              <a:rPr lang="ru-RU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Основы ЗОЖ.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Спортивные игры: теннис, футбол, волейбол,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борьба;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шашки и шахматы;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основы ЗОЖ;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участие в соревновании «Школа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БЕЗопасности»</a:t>
            </a:r>
          </a:p>
          <a:p>
            <a:pPr marL="285750" indent="-285750">
              <a:buFontTx/>
              <a:buChar char="-"/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6324601" y="4797152"/>
            <a:ext cx="2819399" cy="1745776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/>
          <a:lstStyle/>
          <a:p>
            <a:pPr>
              <a:defRPr/>
            </a:pPr>
            <a:r>
              <a:rPr lang="en-US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Художественно-эстетическое.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-театральная подготовка;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танцевальная подготовка-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учение история танца;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вокал;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этикет.</a:t>
            </a:r>
          </a:p>
          <a:p>
            <a:pPr marL="285750" indent="-285750">
              <a:buFontTx/>
              <a:buChar char="-"/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6375778" y="131813"/>
            <a:ext cx="2768222" cy="2535187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/>
          <a:lstStyle/>
          <a:p>
            <a:pPr algn="ctr">
              <a:defRPr/>
            </a:pPr>
            <a:r>
              <a:rPr lang="en-US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V.</a:t>
            </a:r>
            <a:r>
              <a:rPr lang="ru-RU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Военно-патриотическое.</a:t>
            </a:r>
          </a:p>
          <a:p>
            <a:pPr algn="ctr"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(История  военного искусства; </a:t>
            </a:r>
          </a:p>
          <a:p>
            <a:pPr algn="ctr"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тактическая, огневая,</a:t>
            </a:r>
          </a:p>
          <a:p>
            <a:pPr algn="ctr"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строевая и медицинская подготовка;</a:t>
            </a:r>
          </a:p>
          <a:p>
            <a:pPr algn="ctr"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изучение Уставов ВС РФ;) </a:t>
            </a:r>
          </a:p>
          <a:p>
            <a:pPr algn="ctr"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-участие День призывника;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Участие в комплексе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мероприятий посвящённому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9 мая;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-урок мужества;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«Зарница»</a:t>
            </a:r>
          </a:p>
          <a:p>
            <a:pPr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8626" name="Picture 2" descr="C:\Users\user\Desktop\КИРЕЕВСКИЙ А.И\конкуррс\powerpoint-template-_2_.jpg\c4916ca07ed1ebd39f29f7cbb8fce7ac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4111625"/>
            <a:ext cx="3152775" cy="2746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14" y="1703778"/>
            <a:ext cx="192087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2718438"/>
            <a:ext cx="2694897" cy="17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726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107504" y="188640"/>
            <a:ext cx="4824536" cy="864096"/>
          </a:xfrm>
          <a:prstGeom prst="round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/>
          <a:lstStyle/>
          <a:p>
            <a:pPr algn="ctr">
              <a:defRPr/>
            </a:pPr>
            <a:r>
              <a:rPr lang="en-US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Социально-правовое.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-Изучение </a:t>
            </a: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Права;</a:t>
            </a: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-Правила поведения в </a:t>
            </a: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обществе </a:t>
            </a: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(напр. ПДД</a:t>
            </a: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defRPr/>
            </a:pP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 др.</a:t>
            </a: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ФОТО\3\Screenshot_20211019-1808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7168"/>
            <a:ext cx="3637101" cy="646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ФОТО\2022\20211019_125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188641"/>
            <a:ext cx="1920214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сборфото\fwaC1QNBXX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1"/>
            <a:ext cx="3170826" cy="23762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сборфото\J-1eLNAqg0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99"/>
          <a:stretch/>
        </p:blipFill>
        <p:spPr bwMode="auto">
          <a:xfrm>
            <a:off x="3236435" y="1633642"/>
            <a:ext cx="2013813" cy="16513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825" y="3284984"/>
            <a:ext cx="2412268" cy="2382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7815"/>
            <a:ext cx="2014605" cy="103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 descr="E:\Уч.год 2021-2022\Новая папка (2)\Y_iC-10SEh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7" b="10180"/>
          <a:stretch/>
        </p:blipFill>
        <p:spPr bwMode="auto">
          <a:xfrm>
            <a:off x="53479" y="3450146"/>
            <a:ext cx="2976324" cy="22171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5385" y="5517232"/>
            <a:ext cx="48848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Беседы: «Права и обязанности школьника», </a:t>
            </a:r>
          </a:p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«Уставы ВС РФ», «Проступок и наказание»</a:t>
            </a:r>
          </a:p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др. беседы</a:t>
            </a:r>
            <a:endParaRPr lang="ru-RU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3417" y="2915652"/>
            <a:ext cx="2053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Акция «Обелиск»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53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-18702" y="244070"/>
            <a:ext cx="7812360" cy="1844824"/>
          </a:xfrm>
          <a:prstGeom prst="round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/>
          <a:lstStyle/>
          <a:p>
            <a:pPr>
              <a:defRPr/>
            </a:pPr>
            <a:r>
              <a:rPr lang="en-US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II.</a:t>
            </a: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Духовно-нравственное.</a:t>
            </a:r>
          </a:p>
          <a:p>
            <a:pPr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Традиция – посвящение в 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кадеты, обучение прокадет;</a:t>
            </a:r>
            <a:endParaRPr 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-Поздравление кадет и парад 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войск на 23 февраля</a:t>
            </a:r>
          </a:p>
          <a:p>
            <a:pPr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-Участие в акциях: «Обелиск», 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Ветеран живет рядом», «Добро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Красный тюльпан» и др.;</a:t>
            </a:r>
          </a:p>
          <a:p>
            <a:pPr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-участие в 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исследовательски Проектах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Краеведческая работа;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Экологическая работа</a:t>
            </a:r>
          </a:p>
          <a:p>
            <a:pPr marL="285750" indent="-285750"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Встреча с интересными 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людьми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Экскурсии 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E:\сборфото\6ANUUlp_Fc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696" y="79360"/>
            <a:ext cx="2736304" cy="2052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сборфото\a0v8W41U3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47" y="1643547"/>
            <a:ext cx="2555776" cy="19168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сборфото\J_nhnFQUOv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286" y="2103024"/>
            <a:ext cx="2219124" cy="2550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1588"/>
            <a:ext cx="4071998" cy="439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 descr="E:\Уч.год 2021-2022\посвящение в юноармейцы\IMG_010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2" t="16764" r="17410"/>
          <a:stretch/>
        </p:blipFill>
        <p:spPr bwMode="auto">
          <a:xfrm>
            <a:off x="6676807" y="4580789"/>
            <a:ext cx="2372585" cy="23118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E:\Уч.год 2021-2022\посвящение в юноармейцы\IMG_011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290" y="3607852"/>
            <a:ext cx="2643298" cy="2090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26459" y="1725799"/>
            <a:ext cx="2402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Кадетское поздравление</a:t>
            </a:r>
            <a:endParaRPr lang="ru-RU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700727" y="2340353"/>
            <a:ext cx="21924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Первые практические </a:t>
            </a:r>
          </a:p>
          <a:p>
            <a:r>
              <a:rPr lang="ru-RU" sz="1400" b="1" dirty="0"/>
              <a:t>у</a:t>
            </a:r>
            <a:r>
              <a:rPr lang="ru-RU" sz="1400" b="1" dirty="0" smtClean="0"/>
              <a:t>роки Прокадет</a:t>
            </a:r>
            <a:endParaRPr lang="ru-RU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071998" y="5762847"/>
            <a:ext cx="2653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Встреча с военкомом</a:t>
            </a:r>
          </a:p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Вербицким Д.А.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7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 bwMode="auto">
          <a:xfrm>
            <a:off x="179512" y="222452"/>
            <a:ext cx="4032448" cy="1869974"/>
          </a:xfrm>
          <a:prstGeom prst="round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/>
          <a:lstStyle/>
          <a:p>
            <a:pPr algn="ctr">
              <a:defRPr/>
            </a:pPr>
            <a:r>
              <a:rPr lang="en-US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III.</a:t>
            </a:r>
            <a:r>
              <a:rPr lang="ru-RU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Спортивно-оздоровительное направление.</a:t>
            </a:r>
          </a:p>
          <a:p>
            <a:pPr algn="ctr">
              <a:defRPr/>
            </a:pPr>
            <a:r>
              <a:rPr lang="ru-RU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Основы ЗОЖ.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Спортивные игры: теннис, футбол, волейбол,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борьба;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шашки и шахматы;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основы ЗОЖ;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участие в соревновании «</a:t>
            </a: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Школа БЕЗопасности</a:t>
            </a: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285750" indent="-285750">
              <a:buFontTx/>
              <a:buChar char="-"/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3" b="10379"/>
          <a:stretch/>
        </p:blipFill>
        <p:spPr bwMode="auto">
          <a:xfrm>
            <a:off x="6705010" y="0"/>
            <a:ext cx="2435490" cy="1307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705010" y="1157439"/>
            <a:ext cx="2435490" cy="101566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.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</a:t>
            </a:r>
          </a:p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профилактике </a:t>
            </a:r>
            <a:endParaRPr lang="ru-RU" sz="1400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детского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травматизма в школе</a:t>
            </a:r>
          </a:p>
        </p:txBody>
      </p:sp>
      <p:pic>
        <p:nvPicPr>
          <p:cNvPr id="8194" name="Picture 2" descr="E:\Уч.год 2021-2022\Новая папка\EzVS9Cao9g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3799"/>
            <a:ext cx="2462272" cy="1848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8"/>
          <a:stretch/>
        </p:blipFill>
        <p:spPr bwMode="auto">
          <a:xfrm>
            <a:off x="4437760" y="2348880"/>
            <a:ext cx="4343860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E:\Кадеты учебный год 2020-2021\кадетское лето2021\rl1MOpysa_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2" y="3694497"/>
            <a:ext cx="4202617" cy="3151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Уч.год 2021-2022\Новая папка\7-g5fYM_ha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84" y="1844824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9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 bwMode="auto">
          <a:xfrm>
            <a:off x="179512" y="260648"/>
            <a:ext cx="2819399" cy="1745776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/>
          <a:lstStyle/>
          <a:p>
            <a:pPr>
              <a:defRPr/>
            </a:pPr>
            <a:r>
              <a:rPr lang="en-US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Художественно-эстетическое.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-театральная подготовка;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танцевальная подготовка-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учение история танца;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вокал;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этикет.</a:t>
            </a:r>
          </a:p>
          <a:p>
            <a:pPr marL="285750" indent="-285750">
              <a:buFontTx/>
              <a:buChar char="-"/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0648"/>
            <a:ext cx="3777937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68"/>
          <a:stretch/>
        </p:blipFill>
        <p:spPr bwMode="auto">
          <a:xfrm>
            <a:off x="4693095" y="2708920"/>
            <a:ext cx="3983361" cy="2610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E:\Кадеты учебный год 2020-2021\Будни кадетов\RoCIwUqNE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35571"/>
            <a:ext cx="4308426" cy="32313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03123" y="2235571"/>
            <a:ext cx="1763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История танца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899682" y="4751364"/>
            <a:ext cx="180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Хоровое пение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7849" y="5490028"/>
            <a:ext cx="45524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КТД посвященное Дню космонавтики </a:t>
            </a:r>
          </a:p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и Ю.А. Гагарину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2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 bwMode="auto">
          <a:xfrm>
            <a:off x="179512" y="131813"/>
            <a:ext cx="5688632" cy="1496987"/>
          </a:xfrm>
          <a:prstGeom prst="roundRect">
            <a:avLst/>
          </a:prstGeom>
          <a:ln/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/>
          <a:lstStyle/>
          <a:p>
            <a:pPr>
              <a:defRPr/>
            </a:pPr>
            <a:r>
              <a:rPr lang="en-US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V.</a:t>
            </a:r>
            <a:r>
              <a:rPr lang="ru-RU" sz="13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Военно-патриотическое.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(История  военного искусства; </a:t>
            </a: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тактическая</a:t>
            </a: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огневая,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строевая и медицинская </a:t>
            </a: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подготовка; изучение </a:t>
            </a: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Уставов ВС РФ;) 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-участие День призывника;</a:t>
            </a:r>
          </a:p>
          <a:p>
            <a:pPr>
              <a:defRPr/>
            </a:pP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-Участие </a:t>
            </a: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комплексе </a:t>
            </a: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мероприятий посвящённому 9 </a:t>
            </a: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мая;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-урок мужества;</a:t>
            </a:r>
          </a:p>
          <a:p>
            <a:pPr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«Зарница»</a:t>
            </a:r>
          </a:p>
          <a:p>
            <a:pPr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E:\сборфото\dHN5ilj2m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875" y="1733106"/>
            <a:ext cx="3184858" cy="238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3050077" cy="2287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6" y="1720209"/>
            <a:ext cx="3142484" cy="235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E:\Кадеты учебный год 2020-2021\кадетское лето2021\Hjcd6bZ69J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6" y="4077072"/>
            <a:ext cx="3902742" cy="3064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:\Кадеты учебный год 2020-2021\кадетское лето2021\изображение_viber_2021-06-2_22-04-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296767"/>
            <a:ext cx="3792805" cy="2844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E:\Кадеты учебный год 2020-2021\день Афганца\I7xtyV89LK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200" y="2354538"/>
            <a:ext cx="2865232" cy="21489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E:\Кадеты учебный год 2020-2021\Будни кадетов\ZragK3_VvEw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442" y="4363596"/>
            <a:ext cx="1870803" cy="24944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57542" y="3752418"/>
            <a:ext cx="333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Празднование Дня Победы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4582" y="6488668"/>
            <a:ext cx="4428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Митинг «Свеча памяти (22.06.1941г.)»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5197" y="1918226"/>
            <a:ext cx="1410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«</a:t>
            </a:r>
            <a:r>
              <a:rPr lang="ru-RU" b="1" dirty="0" smtClean="0">
                <a:solidFill>
                  <a:srgbClr val="FFFF00"/>
                </a:solidFill>
              </a:rPr>
              <a:t>Зарница»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8224" y="3835102"/>
            <a:ext cx="2621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15.02.День вывода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войск из Афганистана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9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9735" y="98667"/>
            <a:ext cx="324345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Кадетское лето </a:t>
            </a: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" b="15215"/>
          <a:stretch/>
        </p:blipFill>
        <p:spPr bwMode="auto">
          <a:xfrm>
            <a:off x="3563888" y="3723339"/>
            <a:ext cx="2360534" cy="287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470" y="8543"/>
            <a:ext cx="2786956" cy="3714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 descr="E:\Кадеты учебный год 2020-2021\кадетское лето2021\gWpSs5jPHl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1951"/>
            <a:ext cx="3659882" cy="27449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E:\Кадеты учебный год 2020-2021\кадетское лето2021\rrTGR8zDl2g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7" r="7387" b="5233"/>
          <a:stretch/>
        </p:blipFill>
        <p:spPr bwMode="auto">
          <a:xfrm>
            <a:off x="4119835" y="87098"/>
            <a:ext cx="2225635" cy="355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E:\Кадеты учебный год 2020-2021\кадетское лето2021\UTbcEpnYyg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422" y="3723339"/>
            <a:ext cx="3208004" cy="31346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E:\Кадеты учебный год 2020-2021\кадетское лето2021\YtTgAI_c4k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6" y="3644783"/>
            <a:ext cx="3754995" cy="3032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35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КИРЕЕВСКИЙ А.И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96" y="-10060"/>
            <a:ext cx="9178404" cy="683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esktop\ФОТО\24.05.21(2)\eQgGYrEtfw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853" y="137938"/>
            <a:ext cx="4790555" cy="68194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175" y="2416900"/>
            <a:ext cx="2638238" cy="1978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Выноска-облако 3"/>
          <p:cNvSpPr/>
          <p:nvPr/>
        </p:nvSpPr>
        <p:spPr>
          <a:xfrm rot="20724077">
            <a:off x="5364088" y="476672"/>
            <a:ext cx="2880320" cy="1502575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Хорошо посидеть на берегу и подумать в тишине о своих дорогих моему </a:t>
            </a:r>
            <a:r>
              <a:rPr lang="ru-RU" sz="140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сердцу кадетах.</a:t>
            </a:r>
            <a:endParaRPr lang="ru-RU" sz="14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E:\Кадеты учебный год 2020-2021\кадетское лето2021\sss8fR2ZnA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84" y="4042043"/>
            <a:ext cx="3707329" cy="2780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836" y="3861048"/>
            <a:ext cx="1299628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Заканчивается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2021-2022 учебный год. И, после успешно сданных зачетов и экзаменов, наступит долгожданное «КАДЕТСКОЕ ЛЕТО-22»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212296"/>
            <a:ext cx="457200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err="1">
                <a:solidFill>
                  <a:schemeClr val="tx2">
                    <a:lumMod val="75000"/>
                  </a:schemeClr>
                </a:solidFill>
              </a:rPr>
              <a:t>Эл.страничка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1.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https://drive.google.com/drive/folders/1l-iiihRz9QupW_Dx0SYnrLwr8zl5b8ww</a:t>
            </a:r>
          </a:p>
          <a:p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2.https://drive.google.com/drive/folders/1-yFhWC_i4T0XeaMfse4XBviK_Ve8CHbT?usp=sharing</a:t>
            </a:r>
          </a:p>
        </p:txBody>
      </p:sp>
    </p:spTree>
    <p:extLst>
      <p:ext uri="{BB962C8B-B14F-4D97-AF65-F5344CB8AC3E}">
        <p14:creationId xmlns:p14="http://schemas.microsoft.com/office/powerpoint/2010/main" val="413528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werpoint-template-24">
  <a:themeElements>
    <a:clrScheme name="">
      <a:dk1>
        <a:srgbClr val="FFFFFF"/>
      </a:dk1>
      <a:lt1>
        <a:srgbClr val="FFFFFF"/>
      </a:lt1>
      <a:dk2>
        <a:srgbClr val="FFFFFF"/>
      </a:dk2>
      <a:lt2>
        <a:srgbClr val="243D4F"/>
      </a:lt2>
      <a:accent1>
        <a:srgbClr val="656141"/>
      </a:accent1>
      <a:accent2>
        <a:srgbClr val="909B48"/>
      </a:accent2>
      <a:accent3>
        <a:srgbClr val="FFFFFF"/>
      </a:accent3>
      <a:accent4>
        <a:srgbClr val="DADADA"/>
      </a:accent4>
      <a:accent5>
        <a:srgbClr val="B8B7B0"/>
      </a:accent5>
      <a:accent6>
        <a:srgbClr val="828C40"/>
      </a:accent6>
      <a:hlink>
        <a:srgbClr val="A9C647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3554</TotalTime>
  <Words>574</Words>
  <Application>Microsoft Office PowerPoint</Application>
  <PresentationFormat>Экран (4:3)</PresentationFormat>
  <Paragraphs>131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powerpoint-template-24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результатов работы МС</dc:title>
  <dc:creator>Татьяна</dc:creator>
  <cp:lastModifiedBy>user</cp:lastModifiedBy>
  <cp:revision>130</cp:revision>
  <dcterms:created xsi:type="dcterms:W3CDTF">2011-03-22T12:00:31Z</dcterms:created>
  <dcterms:modified xsi:type="dcterms:W3CDTF">2022-04-25T19:10:47Z</dcterms:modified>
</cp:coreProperties>
</file>