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70" r:id="rId4"/>
    <p:sldId id="271" r:id="rId5"/>
    <p:sldId id="273" r:id="rId6"/>
    <p:sldId id="274" r:id="rId7"/>
    <p:sldId id="257" r:id="rId8"/>
    <p:sldId id="258" r:id="rId9"/>
    <p:sldId id="259" r:id="rId10"/>
    <p:sldId id="260" r:id="rId11"/>
    <p:sldId id="261" r:id="rId12"/>
    <p:sldId id="262" r:id="rId13"/>
    <p:sldId id="266" r:id="rId14"/>
    <p:sldId id="267" r:id="rId15"/>
    <p:sldId id="265" r:id="rId16"/>
    <p:sldId id="268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35" autoAdjust="0"/>
    <p:restoredTop sz="94660"/>
  </p:normalViewPr>
  <p:slideViewPr>
    <p:cSldViewPr>
      <p:cViewPr varScale="1">
        <p:scale>
          <a:sx n="82" d="100"/>
          <a:sy n="82" d="100"/>
        </p:scale>
        <p:origin x="-143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E8D477-0944-40FD-831A-18B8C8DF2975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</dgm:pt>
    <dgm:pt modelId="{30713B89-5D69-44C4-A8B6-F3DA49D89CB2}">
      <dgm:prSet phldrT="[Текст]"/>
      <dgm:spPr/>
      <dgm:t>
        <a:bodyPr/>
        <a:lstStyle/>
        <a:p>
          <a:r>
            <a:rPr lang="ru-RU" dirty="0" smtClean="0"/>
            <a:t>Изучение заключения </a:t>
          </a:r>
          <a:r>
            <a:rPr lang="ru-RU" dirty="0" err="1" smtClean="0"/>
            <a:t>ПМПКа</a:t>
          </a:r>
          <a:r>
            <a:rPr lang="ru-RU" dirty="0" smtClean="0"/>
            <a:t>, ИПР</a:t>
          </a:r>
          <a:endParaRPr lang="ru-RU" dirty="0"/>
        </a:p>
      </dgm:t>
    </dgm:pt>
    <dgm:pt modelId="{8D07E17B-FA78-4FC9-B328-D895ED3F4EDB}" type="parTrans" cxnId="{2BE721A2-DF8C-446F-B0B8-F1ED9133092E}">
      <dgm:prSet/>
      <dgm:spPr/>
      <dgm:t>
        <a:bodyPr/>
        <a:lstStyle/>
        <a:p>
          <a:endParaRPr lang="ru-RU"/>
        </a:p>
      </dgm:t>
    </dgm:pt>
    <dgm:pt modelId="{5B3B8DE3-6E1B-417D-9295-20BE9FC07150}" type="sibTrans" cxnId="{2BE721A2-DF8C-446F-B0B8-F1ED9133092E}">
      <dgm:prSet/>
      <dgm:spPr/>
      <dgm:t>
        <a:bodyPr/>
        <a:lstStyle/>
        <a:p>
          <a:endParaRPr lang="ru-RU"/>
        </a:p>
      </dgm:t>
    </dgm:pt>
    <dgm:pt modelId="{C9206DBB-DB1D-4894-88C2-540FD0C2B11C}">
      <dgm:prSet phldrT="[Текст]"/>
      <dgm:spPr/>
      <dgm:t>
        <a:bodyPr/>
        <a:lstStyle/>
        <a:p>
          <a:r>
            <a:rPr lang="ru-RU" dirty="0" smtClean="0"/>
            <a:t>Диагностика (</a:t>
          </a:r>
          <a:r>
            <a:rPr lang="ru-RU" dirty="0" err="1" smtClean="0"/>
            <a:t>мед.работник</a:t>
          </a:r>
          <a:r>
            <a:rPr lang="ru-RU" dirty="0" smtClean="0"/>
            <a:t>, психолог, логопед, дефектолог, </a:t>
          </a:r>
          <a:r>
            <a:rPr lang="ru-RU" dirty="0" err="1" smtClean="0"/>
            <a:t>соц.педагог</a:t>
          </a:r>
          <a:r>
            <a:rPr lang="ru-RU" dirty="0" smtClean="0"/>
            <a:t>, учитель)</a:t>
          </a:r>
          <a:endParaRPr lang="ru-RU" dirty="0"/>
        </a:p>
      </dgm:t>
    </dgm:pt>
    <dgm:pt modelId="{4FF15F58-ED62-4F96-A53C-08D506DBD707}" type="parTrans" cxnId="{7ACC2B8C-D2EB-4848-B307-DD4BFF9000D3}">
      <dgm:prSet/>
      <dgm:spPr/>
      <dgm:t>
        <a:bodyPr/>
        <a:lstStyle/>
        <a:p>
          <a:endParaRPr lang="ru-RU"/>
        </a:p>
      </dgm:t>
    </dgm:pt>
    <dgm:pt modelId="{0AE71169-8B58-44E1-A04A-60288F8C709A}" type="sibTrans" cxnId="{7ACC2B8C-D2EB-4848-B307-DD4BFF9000D3}">
      <dgm:prSet/>
      <dgm:spPr/>
      <dgm:t>
        <a:bodyPr/>
        <a:lstStyle/>
        <a:p>
          <a:endParaRPr lang="ru-RU"/>
        </a:p>
      </dgm:t>
    </dgm:pt>
    <dgm:pt modelId="{F1958A17-CC01-4585-BDBF-540F0ACA03DE}">
      <dgm:prSet phldrT="[Текст]"/>
      <dgm:spPr/>
      <dgm:t>
        <a:bodyPr/>
        <a:lstStyle/>
        <a:p>
          <a:r>
            <a:rPr lang="ru-RU" dirty="0" err="1" smtClean="0"/>
            <a:t>ШППк</a:t>
          </a:r>
          <a:r>
            <a:rPr lang="ru-RU" dirty="0" smtClean="0"/>
            <a:t> (маршрут сопровождения)</a:t>
          </a:r>
          <a:endParaRPr lang="ru-RU" dirty="0"/>
        </a:p>
      </dgm:t>
    </dgm:pt>
    <dgm:pt modelId="{0698D11F-54E6-4061-BD6E-7E17733A0028}" type="parTrans" cxnId="{82145DC6-1A4B-494E-9666-B69F4A840556}">
      <dgm:prSet/>
      <dgm:spPr/>
      <dgm:t>
        <a:bodyPr/>
        <a:lstStyle/>
        <a:p>
          <a:endParaRPr lang="ru-RU"/>
        </a:p>
      </dgm:t>
    </dgm:pt>
    <dgm:pt modelId="{EEEB9AFB-C1D0-49BE-BF40-89CA43AD9511}" type="sibTrans" cxnId="{82145DC6-1A4B-494E-9666-B69F4A840556}">
      <dgm:prSet/>
      <dgm:spPr/>
      <dgm:t>
        <a:bodyPr/>
        <a:lstStyle/>
        <a:p>
          <a:endParaRPr lang="ru-RU"/>
        </a:p>
      </dgm:t>
    </dgm:pt>
    <dgm:pt modelId="{AB5F7A92-3A2D-426B-A35E-6DE114DCE83E}">
      <dgm:prSet/>
      <dgm:spPr/>
      <dgm:t>
        <a:bodyPr/>
        <a:lstStyle/>
        <a:p>
          <a:r>
            <a:rPr lang="ru-RU" dirty="0" smtClean="0"/>
            <a:t>Индивидуальная работа; работа с родителями; рекомендации учителям; включение в </a:t>
          </a:r>
          <a:r>
            <a:rPr lang="ru-RU" dirty="0" err="1" smtClean="0"/>
            <a:t>доп.образование</a:t>
          </a:r>
          <a:endParaRPr lang="ru-RU" dirty="0"/>
        </a:p>
      </dgm:t>
    </dgm:pt>
    <dgm:pt modelId="{0260CF68-EBAB-49AE-9C63-A1D06634CAE4}" type="parTrans" cxnId="{3CF8A6C7-3474-46DD-8BA8-BCD3BC22C650}">
      <dgm:prSet/>
      <dgm:spPr/>
      <dgm:t>
        <a:bodyPr/>
        <a:lstStyle/>
        <a:p>
          <a:endParaRPr lang="ru-RU"/>
        </a:p>
      </dgm:t>
    </dgm:pt>
    <dgm:pt modelId="{6711366E-2CCC-447C-9E16-AFD00EBB2B61}" type="sibTrans" cxnId="{3CF8A6C7-3474-46DD-8BA8-BCD3BC22C650}">
      <dgm:prSet/>
      <dgm:spPr/>
      <dgm:t>
        <a:bodyPr/>
        <a:lstStyle/>
        <a:p>
          <a:endParaRPr lang="ru-RU"/>
        </a:p>
      </dgm:t>
    </dgm:pt>
    <dgm:pt modelId="{72BFC76D-2BAB-48CA-AEAE-9FC3916175D8}" type="pres">
      <dgm:prSet presAssocID="{6EE8D477-0944-40FD-831A-18B8C8DF2975}" presName="Name0" presStyleCnt="0">
        <dgm:presLayoutVars>
          <dgm:dir/>
          <dgm:animLvl val="lvl"/>
          <dgm:resizeHandles val="exact"/>
        </dgm:presLayoutVars>
      </dgm:prSet>
      <dgm:spPr/>
    </dgm:pt>
    <dgm:pt modelId="{3816A8B8-9DA5-426D-B143-D5621FB92947}" type="pres">
      <dgm:prSet presAssocID="{AB5F7A92-3A2D-426B-A35E-6DE114DCE83E}" presName="boxAndChildren" presStyleCnt="0"/>
      <dgm:spPr/>
    </dgm:pt>
    <dgm:pt modelId="{95D8B804-0E92-4E46-8000-86AE50F0D372}" type="pres">
      <dgm:prSet presAssocID="{AB5F7A92-3A2D-426B-A35E-6DE114DCE83E}" presName="parentTextBox" presStyleLbl="node1" presStyleIdx="0" presStyleCnt="4"/>
      <dgm:spPr/>
      <dgm:t>
        <a:bodyPr/>
        <a:lstStyle/>
        <a:p>
          <a:endParaRPr lang="ru-RU"/>
        </a:p>
      </dgm:t>
    </dgm:pt>
    <dgm:pt modelId="{F5F80BCD-B4D9-4B53-AEDC-DBEE7F292DBC}" type="pres">
      <dgm:prSet presAssocID="{EEEB9AFB-C1D0-49BE-BF40-89CA43AD9511}" presName="sp" presStyleCnt="0"/>
      <dgm:spPr/>
    </dgm:pt>
    <dgm:pt modelId="{29D69CAD-95CF-41E9-9369-4BC90596D4FA}" type="pres">
      <dgm:prSet presAssocID="{F1958A17-CC01-4585-BDBF-540F0ACA03DE}" presName="arrowAndChildren" presStyleCnt="0"/>
      <dgm:spPr/>
    </dgm:pt>
    <dgm:pt modelId="{75F29053-6150-4FF4-A514-EC7FA4411DAE}" type="pres">
      <dgm:prSet presAssocID="{F1958A17-CC01-4585-BDBF-540F0ACA03DE}" presName="parentTextArrow" presStyleLbl="node1" presStyleIdx="1" presStyleCnt="4"/>
      <dgm:spPr/>
      <dgm:t>
        <a:bodyPr/>
        <a:lstStyle/>
        <a:p>
          <a:endParaRPr lang="ru-RU"/>
        </a:p>
      </dgm:t>
    </dgm:pt>
    <dgm:pt modelId="{1CA7CB85-9ED2-4D4D-965E-40260B723CEC}" type="pres">
      <dgm:prSet presAssocID="{0AE71169-8B58-44E1-A04A-60288F8C709A}" presName="sp" presStyleCnt="0"/>
      <dgm:spPr/>
    </dgm:pt>
    <dgm:pt modelId="{6F9E9837-6FEF-4719-B135-608A414A75EE}" type="pres">
      <dgm:prSet presAssocID="{C9206DBB-DB1D-4894-88C2-540FD0C2B11C}" presName="arrowAndChildren" presStyleCnt="0"/>
      <dgm:spPr/>
    </dgm:pt>
    <dgm:pt modelId="{3E0B8243-7755-4E19-8722-2C5AF09313FB}" type="pres">
      <dgm:prSet presAssocID="{C9206DBB-DB1D-4894-88C2-540FD0C2B11C}" presName="parentTextArrow" presStyleLbl="node1" presStyleIdx="2" presStyleCnt="4"/>
      <dgm:spPr/>
      <dgm:t>
        <a:bodyPr/>
        <a:lstStyle/>
        <a:p>
          <a:endParaRPr lang="ru-RU"/>
        </a:p>
      </dgm:t>
    </dgm:pt>
    <dgm:pt modelId="{B32EBF4D-4C60-443B-88E8-B6E59C18B2FC}" type="pres">
      <dgm:prSet presAssocID="{5B3B8DE3-6E1B-417D-9295-20BE9FC07150}" presName="sp" presStyleCnt="0"/>
      <dgm:spPr/>
    </dgm:pt>
    <dgm:pt modelId="{5C372B29-204E-41B2-877F-09E7D9D3CC70}" type="pres">
      <dgm:prSet presAssocID="{30713B89-5D69-44C4-A8B6-F3DA49D89CB2}" presName="arrowAndChildren" presStyleCnt="0"/>
      <dgm:spPr/>
    </dgm:pt>
    <dgm:pt modelId="{7A93D0E6-B7CA-44C6-BA3A-CA205E2C368D}" type="pres">
      <dgm:prSet presAssocID="{30713B89-5D69-44C4-A8B6-F3DA49D89CB2}" presName="parentTextArrow" presStyleLbl="node1" presStyleIdx="3" presStyleCnt="4" custLinFactNeighborY="5208"/>
      <dgm:spPr/>
      <dgm:t>
        <a:bodyPr/>
        <a:lstStyle/>
        <a:p>
          <a:endParaRPr lang="ru-RU"/>
        </a:p>
      </dgm:t>
    </dgm:pt>
  </dgm:ptLst>
  <dgm:cxnLst>
    <dgm:cxn modelId="{0BDE7062-BA0A-4190-AB10-1A6BF7783822}" type="presOf" srcId="{C9206DBB-DB1D-4894-88C2-540FD0C2B11C}" destId="{3E0B8243-7755-4E19-8722-2C5AF09313FB}" srcOrd="0" destOrd="0" presId="urn:microsoft.com/office/officeart/2005/8/layout/process4"/>
    <dgm:cxn modelId="{2DBB158A-1BA6-4395-8A1D-3CE7B18B2484}" type="presOf" srcId="{6EE8D477-0944-40FD-831A-18B8C8DF2975}" destId="{72BFC76D-2BAB-48CA-AEAE-9FC3916175D8}" srcOrd="0" destOrd="0" presId="urn:microsoft.com/office/officeart/2005/8/layout/process4"/>
    <dgm:cxn modelId="{7ACC2B8C-D2EB-4848-B307-DD4BFF9000D3}" srcId="{6EE8D477-0944-40FD-831A-18B8C8DF2975}" destId="{C9206DBB-DB1D-4894-88C2-540FD0C2B11C}" srcOrd="1" destOrd="0" parTransId="{4FF15F58-ED62-4F96-A53C-08D506DBD707}" sibTransId="{0AE71169-8B58-44E1-A04A-60288F8C709A}"/>
    <dgm:cxn modelId="{3CF8A6C7-3474-46DD-8BA8-BCD3BC22C650}" srcId="{6EE8D477-0944-40FD-831A-18B8C8DF2975}" destId="{AB5F7A92-3A2D-426B-A35E-6DE114DCE83E}" srcOrd="3" destOrd="0" parTransId="{0260CF68-EBAB-49AE-9C63-A1D06634CAE4}" sibTransId="{6711366E-2CCC-447C-9E16-AFD00EBB2B61}"/>
    <dgm:cxn modelId="{E5CEDE43-3455-4AEE-B2C3-F5DAFBB712C7}" type="presOf" srcId="{AB5F7A92-3A2D-426B-A35E-6DE114DCE83E}" destId="{95D8B804-0E92-4E46-8000-86AE50F0D372}" srcOrd="0" destOrd="0" presId="urn:microsoft.com/office/officeart/2005/8/layout/process4"/>
    <dgm:cxn modelId="{2BE721A2-DF8C-446F-B0B8-F1ED9133092E}" srcId="{6EE8D477-0944-40FD-831A-18B8C8DF2975}" destId="{30713B89-5D69-44C4-A8B6-F3DA49D89CB2}" srcOrd="0" destOrd="0" parTransId="{8D07E17B-FA78-4FC9-B328-D895ED3F4EDB}" sibTransId="{5B3B8DE3-6E1B-417D-9295-20BE9FC07150}"/>
    <dgm:cxn modelId="{82145DC6-1A4B-494E-9666-B69F4A840556}" srcId="{6EE8D477-0944-40FD-831A-18B8C8DF2975}" destId="{F1958A17-CC01-4585-BDBF-540F0ACA03DE}" srcOrd="2" destOrd="0" parTransId="{0698D11F-54E6-4061-BD6E-7E17733A0028}" sibTransId="{EEEB9AFB-C1D0-49BE-BF40-89CA43AD9511}"/>
    <dgm:cxn modelId="{A285DEBF-D5D4-45C6-8436-B725DB652E37}" type="presOf" srcId="{F1958A17-CC01-4585-BDBF-540F0ACA03DE}" destId="{75F29053-6150-4FF4-A514-EC7FA4411DAE}" srcOrd="0" destOrd="0" presId="urn:microsoft.com/office/officeart/2005/8/layout/process4"/>
    <dgm:cxn modelId="{3AE13604-E047-421F-85F0-440241FE735A}" type="presOf" srcId="{30713B89-5D69-44C4-A8B6-F3DA49D89CB2}" destId="{7A93D0E6-B7CA-44C6-BA3A-CA205E2C368D}" srcOrd="0" destOrd="0" presId="urn:microsoft.com/office/officeart/2005/8/layout/process4"/>
    <dgm:cxn modelId="{C187E956-8640-498E-A653-893C5F9A6CA9}" type="presParOf" srcId="{72BFC76D-2BAB-48CA-AEAE-9FC3916175D8}" destId="{3816A8B8-9DA5-426D-B143-D5621FB92947}" srcOrd="0" destOrd="0" presId="urn:microsoft.com/office/officeart/2005/8/layout/process4"/>
    <dgm:cxn modelId="{5987C410-ADDE-4BA7-8F71-FCF3151DCCBC}" type="presParOf" srcId="{3816A8B8-9DA5-426D-B143-D5621FB92947}" destId="{95D8B804-0E92-4E46-8000-86AE50F0D372}" srcOrd="0" destOrd="0" presId="urn:microsoft.com/office/officeart/2005/8/layout/process4"/>
    <dgm:cxn modelId="{8CE54346-7E81-4019-9BFA-C33B2D0C8BA2}" type="presParOf" srcId="{72BFC76D-2BAB-48CA-AEAE-9FC3916175D8}" destId="{F5F80BCD-B4D9-4B53-AEDC-DBEE7F292DBC}" srcOrd="1" destOrd="0" presId="urn:microsoft.com/office/officeart/2005/8/layout/process4"/>
    <dgm:cxn modelId="{2DE5D286-2355-4351-AD5E-609C3169437C}" type="presParOf" srcId="{72BFC76D-2BAB-48CA-AEAE-9FC3916175D8}" destId="{29D69CAD-95CF-41E9-9369-4BC90596D4FA}" srcOrd="2" destOrd="0" presId="urn:microsoft.com/office/officeart/2005/8/layout/process4"/>
    <dgm:cxn modelId="{3F58A0A1-7B97-4624-AE2F-7747D634A59C}" type="presParOf" srcId="{29D69CAD-95CF-41E9-9369-4BC90596D4FA}" destId="{75F29053-6150-4FF4-A514-EC7FA4411DAE}" srcOrd="0" destOrd="0" presId="urn:microsoft.com/office/officeart/2005/8/layout/process4"/>
    <dgm:cxn modelId="{F3FFBD3B-10F0-4637-8934-4157D41BD377}" type="presParOf" srcId="{72BFC76D-2BAB-48CA-AEAE-9FC3916175D8}" destId="{1CA7CB85-9ED2-4D4D-965E-40260B723CEC}" srcOrd="3" destOrd="0" presId="urn:microsoft.com/office/officeart/2005/8/layout/process4"/>
    <dgm:cxn modelId="{537921CE-FB1B-4900-AB6B-DEB5F6ECF12A}" type="presParOf" srcId="{72BFC76D-2BAB-48CA-AEAE-9FC3916175D8}" destId="{6F9E9837-6FEF-4719-B135-608A414A75EE}" srcOrd="4" destOrd="0" presId="urn:microsoft.com/office/officeart/2005/8/layout/process4"/>
    <dgm:cxn modelId="{76E96554-0083-4EA5-A43E-283F6A200865}" type="presParOf" srcId="{6F9E9837-6FEF-4719-B135-608A414A75EE}" destId="{3E0B8243-7755-4E19-8722-2C5AF09313FB}" srcOrd="0" destOrd="0" presId="urn:microsoft.com/office/officeart/2005/8/layout/process4"/>
    <dgm:cxn modelId="{F8BEF7C7-FCA7-4675-A96F-2F3D45C3D9C1}" type="presParOf" srcId="{72BFC76D-2BAB-48CA-AEAE-9FC3916175D8}" destId="{B32EBF4D-4C60-443B-88E8-B6E59C18B2FC}" srcOrd="5" destOrd="0" presId="urn:microsoft.com/office/officeart/2005/8/layout/process4"/>
    <dgm:cxn modelId="{9733FFC2-FA04-4127-892F-515A0D227E19}" type="presParOf" srcId="{72BFC76D-2BAB-48CA-AEAE-9FC3916175D8}" destId="{5C372B29-204E-41B2-877F-09E7D9D3CC70}" srcOrd="6" destOrd="0" presId="urn:microsoft.com/office/officeart/2005/8/layout/process4"/>
    <dgm:cxn modelId="{6C7BD5EA-166B-4D3B-96B2-00E41F28948F}" type="presParOf" srcId="{5C372B29-204E-41B2-877F-09E7D9D3CC70}" destId="{7A93D0E6-B7CA-44C6-BA3A-CA205E2C368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93A635-E104-4ED4-818B-CB55A304C672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F68A09-6042-4B24-A966-160FB17915FD}">
      <dgm:prSet phldrT="[Текст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86F54669-E6CF-4F46-A868-7771E6EEFB7D}" type="parTrans" cxnId="{8A00C5A7-07B4-474F-A369-DB8A68EAA74A}">
      <dgm:prSet/>
      <dgm:spPr/>
      <dgm:t>
        <a:bodyPr/>
        <a:lstStyle/>
        <a:p>
          <a:endParaRPr lang="ru-RU"/>
        </a:p>
      </dgm:t>
    </dgm:pt>
    <dgm:pt modelId="{19A28D90-2DA7-4A55-A2CB-99CA8ABBC0AC}" type="sibTrans" cxnId="{8A00C5A7-07B4-474F-A369-DB8A68EAA74A}">
      <dgm:prSet/>
      <dgm:spPr/>
      <dgm:t>
        <a:bodyPr/>
        <a:lstStyle/>
        <a:p>
          <a:endParaRPr lang="ru-RU"/>
        </a:p>
      </dgm:t>
    </dgm:pt>
    <dgm:pt modelId="{73D1B991-3FFA-48F5-BC23-F13B02D701D4}">
      <dgm:prSet phldrT="[Текст]" custT="1"/>
      <dgm:spPr/>
      <dgm:t>
        <a:bodyPr/>
        <a:lstStyle/>
        <a:p>
          <a:r>
            <a:rPr lang="ru-RU" sz="1600" dirty="0" err="1" smtClean="0"/>
            <a:t>ПМПк</a:t>
          </a:r>
          <a:r>
            <a:rPr lang="ru-RU" sz="1600" dirty="0" smtClean="0"/>
            <a:t> сопровождение</a:t>
          </a:r>
          <a:endParaRPr lang="ru-RU" sz="1600" dirty="0"/>
        </a:p>
      </dgm:t>
    </dgm:pt>
    <dgm:pt modelId="{6346D6CC-05E4-4166-AAA2-57B31C3757AD}" type="parTrans" cxnId="{2499FEA2-ADF9-4A02-A05C-4462A94FC4BC}">
      <dgm:prSet/>
      <dgm:spPr/>
      <dgm:t>
        <a:bodyPr/>
        <a:lstStyle/>
        <a:p>
          <a:endParaRPr lang="ru-RU"/>
        </a:p>
      </dgm:t>
    </dgm:pt>
    <dgm:pt modelId="{A39543E5-3BB2-4230-A5E1-4492672D3E31}" type="sibTrans" cxnId="{2499FEA2-ADF9-4A02-A05C-4462A94FC4BC}">
      <dgm:prSet/>
      <dgm:spPr/>
      <dgm:t>
        <a:bodyPr/>
        <a:lstStyle/>
        <a:p>
          <a:endParaRPr lang="ru-RU"/>
        </a:p>
      </dgm:t>
    </dgm:pt>
    <dgm:pt modelId="{5A1E0A22-AA10-4D6E-9707-54FA62E1B433}">
      <dgm:prSet phldrT="[Текст]" custT="1"/>
      <dgm:spPr/>
      <dgm:t>
        <a:bodyPr/>
        <a:lstStyle/>
        <a:p>
          <a:r>
            <a:rPr lang="ru-RU" sz="1600" dirty="0" smtClean="0"/>
            <a:t>Обучение элементарным трудовым действиям </a:t>
          </a:r>
          <a:endParaRPr lang="ru-RU" sz="1600" dirty="0"/>
        </a:p>
      </dgm:t>
    </dgm:pt>
    <dgm:pt modelId="{F2ABF15F-C60B-43CD-AEE2-6EE363581E35}" type="parTrans" cxnId="{A0BF0EBE-2769-4373-8149-22A312E69850}">
      <dgm:prSet/>
      <dgm:spPr/>
      <dgm:t>
        <a:bodyPr/>
        <a:lstStyle/>
        <a:p>
          <a:endParaRPr lang="ru-RU"/>
        </a:p>
      </dgm:t>
    </dgm:pt>
    <dgm:pt modelId="{899E66A9-45E4-4E8C-92B6-14732E20D24F}" type="sibTrans" cxnId="{A0BF0EBE-2769-4373-8149-22A312E69850}">
      <dgm:prSet/>
      <dgm:spPr/>
      <dgm:t>
        <a:bodyPr/>
        <a:lstStyle/>
        <a:p>
          <a:endParaRPr lang="ru-RU"/>
        </a:p>
      </dgm:t>
    </dgm:pt>
    <dgm:pt modelId="{4E4508A0-10CA-4392-B878-35F11DAC6708}">
      <dgm:prSet phldrT="[Текст]" custT="1"/>
      <dgm:spPr/>
      <dgm:t>
        <a:bodyPr/>
        <a:lstStyle/>
        <a:p>
          <a:r>
            <a:rPr lang="ru-RU" sz="1800" dirty="0" smtClean="0"/>
            <a:t>Коррекционно-развивающие занятия</a:t>
          </a:r>
          <a:endParaRPr lang="ru-RU" sz="1800" dirty="0"/>
        </a:p>
      </dgm:t>
    </dgm:pt>
    <dgm:pt modelId="{D1D7923A-C6F5-4823-94B7-D5C357880DF1}" type="parTrans" cxnId="{F0ABA466-E560-4D23-93B2-3274CBB7F738}">
      <dgm:prSet/>
      <dgm:spPr/>
      <dgm:t>
        <a:bodyPr/>
        <a:lstStyle/>
        <a:p>
          <a:endParaRPr lang="ru-RU"/>
        </a:p>
      </dgm:t>
    </dgm:pt>
    <dgm:pt modelId="{49407EC7-FB39-4F80-ADAA-4E5A8B469D03}" type="sibTrans" cxnId="{F0ABA466-E560-4D23-93B2-3274CBB7F738}">
      <dgm:prSet/>
      <dgm:spPr/>
      <dgm:t>
        <a:bodyPr/>
        <a:lstStyle/>
        <a:p>
          <a:endParaRPr lang="ru-RU"/>
        </a:p>
      </dgm:t>
    </dgm:pt>
    <dgm:pt modelId="{64DA3E4B-B9D7-4E38-A210-FACB75022F7F}">
      <dgm:prSet custT="1"/>
      <dgm:spPr/>
      <dgm:t>
        <a:bodyPr/>
        <a:lstStyle/>
        <a:p>
          <a:r>
            <a:rPr lang="ru-RU" sz="1600" dirty="0" smtClean="0"/>
            <a:t>Адаптивная физкультура, ЛФК, спортивно-оздоровительная деятельность</a:t>
          </a:r>
          <a:endParaRPr lang="ru-RU" sz="1600" dirty="0"/>
        </a:p>
      </dgm:t>
    </dgm:pt>
    <dgm:pt modelId="{6BDC9829-D4FB-4DF0-8779-E1716AFAD419}" type="parTrans" cxnId="{E23E71E3-8707-4199-88C0-60A8765793C5}">
      <dgm:prSet/>
      <dgm:spPr/>
      <dgm:t>
        <a:bodyPr/>
        <a:lstStyle/>
        <a:p>
          <a:endParaRPr lang="ru-RU"/>
        </a:p>
      </dgm:t>
    </dgm:pt>
    <dgm:pt modelId="{979EF229-FDEB-4295-B900-9D1334B105E5}" type="sibTrans" cxnId="{E23E71E3-8707-4199-88C0-60A8765793C5}">
      <dgm:prSet/>
      <dgm:spPr/>
      <dgm:t>
        <a:bodyPr/>
        <a:lstStyle/>
        <a:p>
          <a:endParaRPr lang="ru-RU"/>
        </a:p>
      </dgm:t>
    </dgm:pt>
    <dgm:pt modelId="{77E0BD96-C172-460A-A749-877B97906543}">
      <dgm:prSet custT="1"/>
      <dgm:spPr/>
      <dgm:t>
        <a:bodyPr/>
        <a:lstStyle/>
        <a:p>
          <a:r>
            <a:rPr lang="ru-RU" sz="1600" dirty="0" smtClean="0"/>
            <a:t>Взаимодействие с Центром </a:t>
          </a:r>
          <a:r>
            <a:rPr lang="ru-RU" sz="1600" dirty="0" smtClean="0"/>
            <a:t>занятости</a:t>
          </a:r>
        </a:p>
        <a:p>
          <a:r>
            <a:rPr lang="ru-RU" sz="1600" dirty="0" smtClean="0"/>
            <a:t>(</a:t>
          </a:r>
          <a:r>
            <a:rPr lang="ru-RU" sz="1600" dirty="0" smtClean="0"/>
            <a:t>курсовая подготовка)</a:t>
          </a:r>
          <a:endParaRPr lang="ru-RU" sz="1600" dirty="0"/>
        </a:p>
      </dgm:t>
    </dgm:pt>
    <dgm:pt modelId="{02055134-EBF5-48B8-BCF4-D0ADBB765091}" type="parTrans" cxnId="{77E816A9-ED9E-4665-A782-B2B578A7F384}">
      <dgm:prSet/>
      <dgm:spPr/>
      <dgm:t>
        <a:bodyPr/>
        <a:lstStyle/>
        <a:p>
          <a:endParaRPr lang="ru-RU"/>
        </a:p>
      </dgm:t>
    </dgm:pt>
    <dgm:pt modelId="{C7D3A4F7-C716-484F-9A55-275262B4C14F}" type="sibTrans" cxnId="{77E816A9-ED9E-4665-A782-B2B578A7F384}">
      <dgm:prSet/>
      <dgm:spPr/>
      <dgm:t>
        <a:bodyPr/>
        <a:lstStyle/>
        <a:p>
          <a:endParaRPr lang="ru-RU"/>
        </a:p>
      </dgm:t>
    </dgm:pt>
    <dgm:pt modelId="{CA2A4903-9D0D-43E3-A79E-D2D002AF4C6E}">
      <dgm:prSet custT="1"/>
      <dgm:spPr/>
      <dgm:t>
        <a:bodyPr/>
        <a:lstStyle/>
        <a:p>
          <a:r>
            <a:rPr lang="ru-RU" sz="1600" dirty="0" smtClean="0"/>
            <a:t>Трудовые пробы, профориентация на основе психодиагностики</a:t>
          </a:r>
          <a:endParaRPr lang="ru-RU" sz="1600" dirty="0"/>
        </a:p>
      </dgm:t>
    </dgm:pt>
    <dgm:pt modelId="{FA9C8EFA-CB51-4835-B9E1-EAD47849570C}" type="parTrans" cxnId="{DCCD0FCF-30C2-4ADD-AFD9-F24C8539E833}">
      <dgm:prSet/>
      <dgm:spPr/>
      <dgm:t>
        <a:bodyPr/>
        <a:lstStyle/>
        <a:p>
          <a:endParaRPr lang="ru-RU"/>
        </a:p>
      </dgm:t>
    </dgm:pt>
    <dgm:pt modelId="{60EE2A85-0BD5-43C6-BF74-07202E4BEFD7}" type="sibTrans" cxnId="{DCCD0FCF-30C2-4ADD-AFD9-F24C8539E833}">
      <dgm:prSet/>
      <dgm:spPr/>
      <dgm:t>
        <a:bodyPr/>
        <a:lstStyle/>
        <a:p>
          <a:endParaRPr lang="ru-RU"/>
        </a:p>
      </dgm:t>
    </dgm:pt>
    <dgm:pt modelId="{85E86CF9-5F9C-4D22-B817-6D4DE745868F}" type="pres">
      <dgm:prSet presAssocID="{B393A635-E104-4ED4-818B-CB55A304C67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D3E51D-C31D-418A-812B-00ECD336A43D}" type="pres">
      <dgm:prSet presAssocID="{01F68A09-6042-4B24-A966-160FB17915FD}" presName="centerShape" presStyleLbl="node0" presStyleIdx="0" presStyleCnt="1"/>
      <dgm:spPr/>
      <dgm:t>
        <a:bodyPr/>
        <a:lstStyle/>
        <a:p>
          <a:endParaRPr lang="ru-RU"/>
        </a:p>
      </dgm:t>
    </dgm:pt>
    <dgm:pt modelId="{95DFBD5E-7E0B-4F42-9821-D8EE9F334B98}" type="pres">
      <dgm:prSet presAssocID="{6346D6CC-05E4-4166-AAA2-57B31C3757AD}" presName="Name9" presStyleLbl="parChTrans1D2" presStyleIdx="0" presStyleCnt="6"/>
      <dgm:spPr/>
      <dgm:t>
        <a:bodyPr/>
        <a:lstStyle/>
        <a:p>
          <a:endParaRPr lang="ru-RU"/>
        </a:p>
      </dgm:t>
    </dgm:pt>
    <dgm:pt modelId="{0F9D3185-3DAD-4ACD-8096-182AF0E9A987}" type="pres">
      <dgm:prSet presAssocID="{6346D6CC-05E4-4166-AAA2-57B31C3757AD}" presName="connTx" presStyleLbl="parChTrans1D2" presStyleIdx="0" presStyleCnt="6"/>
      <dgm:spPr/>
      <dgm:t>
        <a:bodyPr/>
        <a:lstStyle/>
        <a:p>
          <a:endParaRPr lang="ru-RU"/>
        </a:p>
      </dgm:t>
    </dgm:pt>
    <dgm:pt modelId="{78C27193-39F9-4E48-B38A-2A364656FFA2}" type="pres">
      <dgm:prSet presAssocID="{73D1B991-3FFA-48F5-BC23-F13B02D701D4}" presName="node" presStyleLbl="node1" presStyleIdx="0" presStyleCnt="6" custScaleX="141465" custScaleY="131381" custRadScaleRad="92429" custRadScaleInc="-839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9B0980-7072-4E37-8A80-D6F5FDC5DAA4}" type="pres">
      <dgm:prSet presAssocID="{F2ABF15F-C60B-43CD-AEE2-6EE363581E35}" presName="Name9" presStyleLbl="parChTrans1D2" presStyleIdx="1" presStyleCnt="6"/>
      <dgm:spPr/>
      <dgm:t>
        <a:bodyPr/>
        <a:lstStyle/>
        <a:p>
          <a:endParaRPr lang="ru-RU"/>
        </a:p>
      </dgm:t>
    </dgm:pt>
    <dgm:pt modelId="{AFDE6E0E-C99A-48FB-889E-1EF9527F0881}" type="pres">
      <dgm:prSet presAssocID="{F2ABF15F-C60B-43CD-AEE2-6EE363581E35}" presName="connTx" presStyleLbl="parChTrans1D2" presStyleIdx="1" presStyleCnt="6"/>
      <dgm:spPr/>
      <dgm:t>
        <a:bodyPr/>
        <a:lstStyle/>
        <a:p>
          <a:endParaRPr lang="ru-RU"/>
        </a:p>
      </dgm:t>
    </dgm:pt>
    <dgm:pt modelId="{36C796BC-877A-44DA-9877-25967AA098FA}" type="pres">
      <dgm:prSet presAssocID="{5A1E0A22-AA10-4D6E-9707-54FA62E1B433}" presName="node" presStyleLbl="node1" presStyleIdx="1" presStyleCnt="6" custScaleX="141133" custScaleY="142232" custRadScaleRad="98720" custRadScaleInc="-472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21E61D-64D3-4F16-BF1D-8C7BE42B2F58}" type="pres">
      <dgm:prSet presAssocID="{D1D7923A-C6F5-4823-94B7-D5C357880DF1}" presName="Name9" presStyleLbl="parChTrans1D2" presStyleIdx="2" presStyleCnt="6"/>
      <dgm:spPr/>
      <dgm:t>
        <a:bodyPr/>
        <a:lstStyle/>
        <a:p>
          <a:endParaRPr lang="ru-RU"/>
        </a:p>
      </dgm:t>
    </dgm:pt>
    <dgm:pt modelId="{20475708-9772-4E83-A5B1-E837075F6507}" type="pres">
      <dgm:prSet presAssocID="{D1D7923A-C6F5-4823-94B7-D5C357880DF1}" presName="connTx" presStyleLbl="parChTrans1D2" presStyleIdx="2" presStyleCnt="6"/>
      <dgm:spPr/>
      <dgm:t>
        <a:bodyPr/>
        <a:lstStyle/>
        <a:p>
          <a:endParaRPr lang="ru-RU"/>
        </a:p>
      </dgm:t>
    </dgm:pt>
    <dgm:pt modelId="{912A1C5B-F88B-479C-ADEF-F46BB9E977C6}" type="pres">
      <dgm:prSet presAssocID="{4E4508A0-10CA-4392-B878-35F11DAC6708}" presName="node" presStyleLbl="node1" presStyleIdx="2" presStyleCnt="6" custScaleX="147189" custScaleY="122902" custRadScaleRad="98371" custRadScaleInc="1251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57A98B-C101-4BA9-9727-D507D740BEF0}" type="pres">
      <dgm:prSet presAssocID="{6BDC9829-D4FB-4DF0-8779-E1716AFAD419}" presName="Name9" presStyleLbl="parChTrans1D2" presStyleIdx="3" presStyleCnt="6"/>
      <dgm:spPr/>
      <dgm:t>
        <a:bodyPr/>
        <a:lstStyle/>
        <a:p>
          <a:endParaRPr lang="ru-RU"/>
        </a:p>
      </dgm:t>
    </dgm:pt>
    <dgm:pt modelId="{8A1AD17F-5C4A-4EDC-80E8-8293F2E2ACA7}" type="pres">
      <dgm:prSet presAssocID="{6BDC9829-D4FB-4DF0-8779-E1716AFAD419}" presName="connTx" presStyleLbl="parChTrans1D2" presStyleIdx="3" presStyleCnt="6"/>
      <dgm:spPr/>
      <dgm:t>
        <a:bodyPr/>
        <a:lstStyle/>
        <a:p>
          <a:endParaRPr lang="ru-RU"/>
        </a:p>
      </dgm:t>
    </dgm:pt>
    <dgm:pt modelId="{8286F52B-3886-4E33-AEDC-F442F572BE53}" type="pres">
      <dgm:prSet presAssocID="{64DA3E4B-B9D7-4E38-A210-FACB75022F7F}" presName="node" presStyleLbl="node1" presStyleIdx="3" presStyleCnt="6" custScaleX="152342" custScaleY="136471" custRadScaleRad="112986" custRadScaleInc="1451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9F0C90-B437-4863-B39F-A6DEF26C1488}" type="pres">
      <dgm:prSet presAssocID="{02055134-EBF5-48B8-BCF4-D0ADBB765091}" presName="Name9" presStyleLbl="parChTrans1D2" presStyleIdx="4" presStyleCnt="6"/>
      <dgm:spPr/>
      <dgm:t>
        <a:bodyPr/>
        <a:lstStyle/>
        <a:p>
          <a:endParaRPr lang="ru-RU"/>
        </a:p>
      </dgm:t>
    </dgm:pt>
    <dgm:pt modelId="{DADDA92F-9DCC-4D69-B277-5CA7F6624D92}" type="pres">
      <dgm:prSet presAssocID="{02055134-EBF5-48B8-BCF4-D0ADBB765091}" presName="connTx" presStyleLbl="parChTrans1D2" presStyleIdx="4" presStyleCnt="6"/>
      <dgm:spPr/>
      <dgm:t>
        <a:bodyPr/>
        <a:lstStyle/>
        <a:p>
          <a:endParaRPr lang="ru-RU"/>
        </a:p>
      </dgm:t>
    </dgm:pt>
    <dgm:pt modelId="{B6A00B94-0AC4-47DA-A5E0-40CFA7E7A345}" type="pres">
      <dgm:prSet presAssocID="{77E0BD96-C172-460A-A749-877B97906543}" presName="node" presStyleLbl="node1" presStyleIdx="4" presStyleCnt="6" custScaleX="145998" custScaleY="139026" custRadScaleRad="131620" custRadScaleInc="1294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20A9F6-1DC4-4EC8-9E65-23D494871566}" type="pres">
      <dgm:prSet presAssocID="{FA9C8EFA-CB51-4835-B9E1-EAD47849570C}" presName="Name9" presStyleLbl="parChTrans1D2" presStyleIdx="5" presStyleCnt="6"/>
      <dgm:spPr/>
      <dgm:t>
        <a:bodyPr/>
        <a:lstStyle/>
        <a:p>
          <a:endParaRPr lang="ru-RU"/>
        </a:p>
      </dgm:t>
    </dgm:pt>
    <dgm:pt modelId="{F821ABCA-E157-47D3-9A08-7CC6AA7AB108}" type="pres">
      <dgm:prSet presAssocID="{FA9C8EFA-CB51-4835-B9E1-EAD47849570C}" presName="connTx" presStyleLbl="parChTrans1D2" presStyleIdx="5" presStyleCnt="6"/>
      <dgm:spPr/>
      <dgm:t>
        <a:bodyPr/>
        <a:lstStyle/>
        <a:p>
          <a:endParaRPr lang="ru-RU"/>
        </a:p>
      </dgm:t>
    </dgm:pt>
    <dgm:pt modelId="{2F4CF40D-F92A-4E05-BF05-1CBF0AAEF427}" type="pres">
      <dgm:prSet presAssocID="{CA2A4903-9D0D-43E3-A79E-D2D002AF4C6E}" presName="node" presStyleLbl="node1" presStyleIdx="5" presStyleCnt="6" custScaleX="162994" custScaleY="148693" custRadScaleRad="136849" custRadScaleInc="5367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ABA466-E560-4D23-93B2-3274CBB7F738}" srcId="{01F68A09-6042-4B24-A966-160FB17915FD}" destId="{4E4508A0-10CA-4392-B878-35F11DAC6708}" srcOrd="2" destOrd="0" parTransId="{D1D7923A-C6F5-4823-94B7-D5C357880DF1}" sibTransId="{49407EC7-FB39-4F80-ADAA-4E5A8B469D03}"/>
    <dgm:cxn modelId="{8A00C5A7-07B4-474F-A369-DB8A68EAA74A}" srcId="{B393A635-E104-4ED4-818B-CB55A304C672}" destId="{01F68A09-6042-4B24-A966-160FB17915FD}" srcOrd="0" destOrd="0" parTransId="{86F54669-E6CF-4F46-A868-7771E6EEFB7D}" sibTransId="{19A28D90-2DA7-4A55-A2CB-99CA8ABBC0AC}"/>
    <dgm:cxn modelId="{9D22EB83-1CA6-45CD-A433-4720B821C5A7}" type="presOf" srcId="{FA9C8EFA-CB51-4835-B9E1-EAD47849570C}" destId="{F821ABCA-E157-47D3-9A08-7CC6AA7AB108}" srcOrd="1" destOrd="0" presId="urn:microsoft.com/office/officeart/2005/8/layout/radial1"/>
    <dgm:cxn modelId="{8CA401A9-875D-4658-BAF6-18EE449ABE95}" type="presOf" srcId="{F2ABF15F-C60B-43CD-AEE2-6EE363581E35}" destId="{AFDE6E0E-C99A-48FB-889E-1EF9527F0881}" srcOrd="1" destOrd="0" presId="urn:microsoft.com/office/officeart/2005/8/layout/radial1"/>
    <dgm:cxn modelId="{25E1F53F-CC29-4A0F-9EEC-FFF776D34BF4}" type="presOf" srcId="{B393A635-E104-4ED4-818B-CB55A304C672}" destId="{85E86CF9-5F9C-4D22-B817-6D4DE745868F}" srcOrd="0" destOrd="0" presId="urn:microsoft.com/office/officeart/2005/8/layout/radial1"/>
    <dgm:cxn modelId="{DCCD0FCF-30C2-4ADD-AFD9-F24C8539E833}" srcId="{01F68A09-6042-4B24-A966-160FB17915FD}" destId="{CA2A4903-9D0D-43E3-A79E-D2D002AF4C6E}" srcOrd="5" destOrd="0" parTransId="{FA9C8EFA-CB51-4835-B9E1-EAD47849570C}" sibTransId="{60EE2A85-0BD5-43C6-BF74-07202E4BEFD7}"/>
    <dgm:cxn modelId="{1BE5D34E-6536-4823-B73F-EC45DA65572C}" type="presOf" srcId="{6346D6CC-05E4-4166-AAA2-57B31C3757AD}" destId="{95DFBD5E-7E0B-4F42-9821-D8EE9F334B98}" srcOrd="0" destOrd="0" presId="urn:microsoft.com/office/officeart/2005/8/layout/radial1"/>
    <dgm:cxn modelId="{1B527F70-AD4C-4A67-8EEC-19F8E82A2E2D}" type="presOf" srcId="{02055134-EBF5-48B8-BCF4-D0ADBB765091}" destId="{DADDA92F-9DCC-4D69-B277-5CA7F6624D92}" srcOrd="1" destOrd="0" presId="urn:microsoft.com/office/officeart/2005/8/layout/radial1"/>
    <dgm:cxn modelId="{AC80D3E2-F5D0-4E7D-B327-60BACDCAD843}" type="presOf" srcId="{02055134-EBF5-48B8-BCF4-D0ADBB765091}" destId="{B59F0C90-B437-4863-B39F-A6DEF26C1488}" srcOrd="0" destOrd="0" presId="urn:microsoft.com/office/officeart/2005/8/layout/radial1"/>
    <dgm:cxn modelId="{77E816A9-ED9E-4665-A782-B2B578A7F384}" srcId="{01F68A09-6042-4B24-A966-160FB17915FD}" destId="{77E0BD96-C172-460A-A749-877B97906543}" srcOrd="4" destOrd="0" parTransId="{02055134-EBF5-48B8-BCF4-D0ADBB765091}" sibTransId="{C7D3A4F7-C716-484F-9A55-275262B4C14F}"/>
    <dgm:cxn modelId="{2B987BD5-26CB-461E-AC28-51E45FC5263A}" type="presOf" srcId="{73D1B991-3FFA-48F5-BC23-F13B02D701D4}" destId="{78C27193-39F9-4E48-B38A-2A364656FFA2}" srcOrd="0" destOrd="0" presId="urn:microsoft.com/office/officeart/2005/8/layout/radial1"/>
    <dgm:cxn modelId="{6FC2C608-1BD2-44AF-9B4E-E3ADECF184B2}" type="presOf" srcId="{77E0BD96-C172-460A-A749-877B97906543}" destId="{B6A00B94-0AC4-47DA-A5E0-40CFA7E7A345}" srcOrd="0" destOrd="0" presId="urn:microsoft.com/office/officeart/2005/8/layout/radial1"/>
    <dgm:cxn modelId="{8229E970-A2E0-4701-9DB0-333C13F0B7C9}" type="presOf" srcId="{6BDC9829-D4FB-4DF0-8779-E1716AFAD419}" destId="{8A1AD17F-5C4A-4EDC-80E8-8293F2E2ACA7}" srcOrd="1" destOrd="0" presId="urn:microsoft.com/office/officeart/2005/8/layout/radial1"/>
    <dgm:cxn modelId="{8325FC30-58C1-4778-B34E-F38E00683866}" type="presOf" srcId="{CA2A4903-9D0D-43E3-A79E-D2D002AF4C6E}" destId="{2F4CF40D-F92A-4E05-BF05-1CBF0AAEF427}" srcOrd="0" destOrd="0" presId="urn:microsoft.com/office/officeart/2005/8/layout/radial1"/>
    <dgm:cxn modelId="{2499FEA2-ADF9-4A02-A05C-4462A94FC4BC}" srcId="{01F68A09-6042-4B24-A966-160FB17915FD}" destId="{73D1B991-3FFA-48F5-BC23-F13B02D701D4}" srcOrd="0" destOrd="0" parTransId="{6346D6CC-05E4-4166-AAA2-57B31C3757AD}" sibTransId="{A39543E5-3BB2-4230-A5E1-4492672D3E31}"/>
    <dgm:cxn modelId="{CA0C43B0-96C2-4C7C-9F21-8EBA6BF3C814}" type="presOf" srcId="{FA9C8EFA-CB51-4835-B9E1-EAD47849570C}" destId="{C920A9F6-1DC4-4EC8-9E65-23D494871566}" srcOrd="0" destOrd="0" presId="urn:microsoft.com/office/officeart/2005/8/layout/radial1"/>
    <dgm:cxn modelId="{5AF0A67A-60C6-4572-ACFA-CCD89459672E}" type="presOf" srcId="{5A1E0A22-AA10-4D6E-9707-54FA62E1B433}" destId="{36C796BC-877A-44DA-9877-25967AA098FA}" srcOrd="0" destOrd="0" presId="urn:microsoft.com/office/officeart/2005/8/layout/radial1"/>
    <dgm:cxn modelId="{D98CF3BC-5A5C-4393-AB89-D9DA974FF748}" type="presOf" srcId="{D1D7923A-C6F5-4823-94B7-D5C357880DF1}" destId="{7521E61D-64D3-4F16-BF1D-8C7BE42B2F58}" srcOrd="0" destOrd="0" presId="urn:microsoft.com/office/officeart/2005/8/layout/radial1"/>
    <dgm:cxn modelId="{E23E71E3-8707-4199-88C0-60A8765793C5}" srcId="{01F68A09-6042-4B24-A966-160FB17915FD}" destId="{64DA3E4B-B9D7-4E38-A210-FACB75022F7F}" srcOrd="3" destOrd="0" parTransId="{6BDC9829-D4FB-4DF0-8779-E1716AFAD419}" sibTransId="{979EF229-FDEB-4295-B900-9D1334B105E5}"/>
    <dgm:cxn modelId="{68CEFEF8-7A92-4E0D-AE2B-75CBE2859B55}" type="presOf" srcId="{4E4508A0-10CA-4392-B878-35F11DAC6708}" destId="{912A1C5B-F88B-479C-ADEF-F46BB9E977C6}" srcOrd="0" destOrd="0" presId="urn:microsoft.com/office/officeart/2005/8/layout/radial1"/>
    <dgm:cxn modelId="{A0BF0EBE-2769-4373-8149-22A312E69850}" srcId="{01F68A09-6042-4B24-A966-160FB17915FD}" destId="{5A1E0A22-AA10-4D6E-9707-54FA62E1B433}" srcOrd="1" destOrd="0" parTransId="{F2ABF15F-C60B-43CD-AEE2-6EE363581E35}" sibTransId="{899E66A9-45E4-4E8C-92B6-14732E20D24F}"/>
    <dgm:cxn modelId="{0A658390-878E-420C-9FDC-CCCDA35095B9}" type="presOf" srcId="{01F68A09-6042-4B24-A966-160FB17915FD}" destId="{BED3E51D-C31D-418A-812B-00ECD336A43D}" srcOrd="0" destOrd="0" presId="urn:microsoft.com/office/officeart/2005/8/layout/radial1"/>
    <dgm:cxn modelId="{F633E20F-7882-4D26-AD6B-84F5C49387A9}" type="presOf" srcId="{6BDC9829-D4FB-4DF0-8779-E1716AFAD419}" destId="{4157A98B-C101-4BA9-9727-D507D740BEF0}" srcOrd="0" destOrd="0" presId="urn:microsoft.com/office/officeart/2005/8/layout/radial1"/>
    <dgm:cxn modelId="{54BE6719-84BD-4EA5-A8FB-1FBB25062B45}" type="presOf" srcId="{64DA3E4B-B9D7-4E38-A210-FACB75022F7F}" destId="{8286F52B-3886-4E33-AEDC-F442F572BE53}" srcOrd="0" destOrd="0" presId="urn:microsoft.com/office/officeart/2005/8/layout/radial1"/>
    <dgm:cxn modelId="{32B6B97A-27C1-4218-ADA1-B0C57AB332E2}" type="presOf" srcId="{D1D7923A-C6F5-4823-94B7-D5C357880DF1}" destId="{20475708-9772-4E83-A5B1-E837075F6507}" srcOrd="1" destOrd="0" presId="urn:microsoft.com/office/officeart/2005/8/layout/radial1"/>
    <dgm:cxn modelId="{A6D92084-3B0A-42B0-864E-0DFC09039E8C}" type="presOf" srcId="{F2ABF15F-C60B-43CD-AEE2-6EE363581E35}" destId="{EE9B0980-7072-4E37-8A80-D6F5FDC5DAA4}" srcOrd="0" destOrd="0" presId="urn:microsoft.com/office/officeart/2005/8/layout/radial1"/>
    <dgm:cxn modelId="{738D168D-DA6B-40DD-8BE8-6A980DD5DF14}" type="presOf" srcId="{6346D6CC-05E4-4166-AAA2-57B31C3757AD}" destId="{0F9D3185-3DAD-4ACD-8096-182AF0E9A987}" srcOrd="1" destOrd="0" presId="urn:microsoft.com/office/officeart/2005/8/layout/radial1"/>
    <dgm:cxn modelId="{BE1B59F5-29B2-41C8-8B8C-40F171A00E61}" type="presParOf" srcId="{85E86CF9-5F9C-4D22-B817-6D4DE745868F}" destId="{BED3E51D-C31D-418A-812B-00ECD336A43D}" srcOrd="0" destOrd="0" presId="urn:microsoft.com/office/officeart/2005/8/layout/radial1"/>
    <dgm:cxn modelId="{F6B8919F-4154-40C8-9BE3-2F3C3DF07B0C}" type="presParOf" srcId="{85E86CF9-5F9C-4D22-B817-6D4DE745868F}" destId="{95DFBD5E-7E0B-4F42-9821-D8EE9F334B98}" srcOrd="1" destOrd="0" presId="urn:microsoft.com/office/officeart/2005/8/layout/radial1"/>
    <dgm:cxn modelId="{FC751522-B945-40C1-906A-A43E7DB9A1A8}" type="presParOf" srcId="{95DFBD5E-7E0B-4F42-9821-D8EE9F334B98}" destId="{0F9D3185-3DAD-4ACD-8096-182AF0E9A987}" srcOrd="0" destOrd="0" presId="urn:microsoft.com/office/officeart/2005/8/layout/radial1"/>
    <dgm:cxn modelId="{0732F139-290A-434A-9152-A56898D38F01}" type="presParOf" srcId="{85E86CF9-5F9C-4D22-B817-6D4DE745868F}" destId="{78C27193-39F9-4E48-B38A-2A364656FFA2}" srcOrd="2" destOrd="0" presId="urn:microsoft.com/office/officeart/2005/8/layout/radial1"/>
    <dgm:cxn modelId="{2D250843-0CD1-4EFA-A72C-36C672A00564}" type="presParOf" srcId="{85E86CF9-5F9C-4D22-B817-6D4DE745868F}" destId="{EE9B0980-7072-4E37-8A80-D6F5FDC5DAA4}" srcOrd="3" destOrd="0" presId="urn:microsoft.com/office/officeart/2005/8/layout/radial1"/>
    <dgm:cxn modelId="{3B66C3EB-7E8E-43FB-9782-DB39F823ABB5}" type="presParOf" srcId="{EE9B0980-7072-4E37-8A80-D6F5FDC5DAA4}" destId="{AFDE6E0E-C99A-48FB-889E-1EF9527F0881}" srcOrd="0" destOrd="0" presId="urn:microsoft.com/office/officeart/2005/8/layout/radial1"/>
    <dgm:cxn modelId="{C89BF7CE-E020-4B2E-B234-86C2607A2E0F}" type="presParOf" srcId="{85E86CF9-5F9C-4D22-B817-6D4DE745868F}" destId="{36C796BC-877A-44DA-9877-25967AA098FA}" srcOrd="4" destOrd="0" presId="urn:microsoft.com/office/officeart/2005/8/layout/radial1"/>
    <dgm:cxn modelId="{3DF74587-A70A-421D-AE65-F7D550A9C306}" type="presParOf" srcId="{85E86CF9-5F9C-4D22-B817-6D4DE745868F}" destId="{7521E61D-64D3-4F16-BF1D-8C7BE42B2F58}" srcOrd="5" destOrd="0" presId="urn:microsoft.com/office/officeart/2005/8/layout/radial1"/>
    <dgm:cxn modelId="{029DF636-B788-4593-B0A9-67A05FCAA601}" type="presParOf" srcId="{7521E61D-64D3-4F16-BF1D-8C7BE42B2F58}" destId="{20475708-9772-4E83-A5B1-E837075F6507}" srcOrd="0" destOrd="0" presId="urn:microsoft.com/office/officeart/2005/8/layout/radial1"/>
    <dgm:cxn modelId="{D1078234-A4D1-4204-ACAE-ED28404EFF2A}" type="presParOf" srcId="{85E86CF9-5F9C-4D22-B817-6D4DE745868F}" destId="{912A1C5B-F88B-479C-ADEF-F46BB9E977C6}" srcOrd="6" destOrd="0" presId="urn:microsoft.com/office/officeart/2005/8/layout/radial1"/>
    <dgm:cxn modelId="{DB8D877B-BF34-4CEB-AF1A-C833E7FD7ABA}" type="presParOf" srcId="{85E86CF9-5F9C-4D22-B817-6D4DE745868F}" destId="{4157A98B-C101-4BA9-9727-D507D740BEF0}" srcOrd="7" destOrd="0" presId="urn:microsoft.com/office/officeart/2005/8/layout/radial1"/>
    <dgm:cxn modelId="{199A86C9-A574-4C85-AACF-936F1F81C135}" type="presParOf" srcId="{4157A98B-C101-4BA9-9727-D507D740BEF0}" destId="{8A1AD17F-5C4A-4EDC-80E8-8293F2E2ACA7}" srcOrd="0" destOrd="0" presId="urn:microsoft.com/office/officeart/2005/8/layout/radial1"/>
    <dgm:cxn modelId="{1599D492-1FDD-4BA4-843F-FD88C4ED04BA}" type="presParOf" srcId="{85E86CF9-5F9C-4D22-B817-6D4DE745868F}" destId="{8286F52B-3886-4E33-AEDC-F442F572BE53}" srcOrd="8" destOrd="0" presId="urn:microsoft.com/office/officeart/2005/8/layout/radial1"/>
    <dgm:cxn modelId="{2CB73AE7-76FA-44EA-8BCB-6C455CB31145}" type="presParOf" srcId="{85E86CF9-5F9C-4D22-B817-6D4DE745868F}" destId="{B59F0C90-B437-4863-B39F-A6DEF26C1488}" srcOrd="9" destOrd="0" presId="urn:microsoft.com/office/officeart/2005/8/layout/radial1"/>
    <dgm:cxn modelId="{76D5A007-8A08-41A3-8FE2-0EC4BCDDFB7E}" type="presParOf" srcId="{B59F0C90-B437-4863-B39F-A6DEF26C1488}" destId="{DADDA92F-9DCC-4D69-B277-5CA7F6624D92}" srcOrd="0" destOrd="0" presId="urn:microsoft.com/office/officeart/2005/8/layout/radial1"/>
    <dgm:cxn modelId="{EFFC47EC-69B3-454D-8F5A-E0B28C60DB9F}" type="presParOf" srcId="{85E86CF9-5F9C-4D22-B817-6D4DE745868F}" destId="{B6A00B94-0AC4-47DA-A5E0-40CFA7E7A345}" srcOrd="10" destOrd="0" presId="urn:microsoft.com/office/officeart/2005/8/layout/radial1"/>
    <dgm:cxn modelId="{940305D2-B98A-46C8-831C-7A8AC7080ADC}" type="presParOf" srcId="{85E86CF9-5F9C-4D22-B817-6D4DE745868F}" destId="{C920A9F6-1DC4-4EC8-9E65-23D494871566}" srcOrd="11" destOrd="0" presId="urn:microsoft.com/office/officeart/2005/8/layout/radial1"/>
    <dgm:cxn modelId="{8A121CED-0680-4E99-B35C-75F2250D8EE7}" type="presParOf" srcId="{C920A9F6-1DC4-4EC8-9E65-23D494871566}" destId="{F821ABCA-E157-47D3-9A08-7CC6AA7AB108}" srcOrd="0" destOrd="0" presId="urn:microsoft.com/office/officeart/2005/8/layout/radial1"/>
    <dgm:cxn modelId="{D50276C3-7FF3-40C6-AFE9-E23EB357AA75}" type="presParOf" srcId="{85E86CF9-5F9C-4D22-B817-6D4DE745868F}" destId="{2F4CF40D-F92A-4E05-BF05-1CBF0AAEF427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D8B804-0E92-4E46-8000-86AE50F0D372}">
      <dsp:nvSpPr>
        <dsp:cNvPr id="0" name=""/>
        <dsp:cNvSpPr/>
      </dsp:nvSpPr>
      <dsp:spPr>
        <a:xfrm>
          <a:off x="0" y="4486852"/>
          <a:ext cx="6912768" cy="9816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Индивидуальная работа; работа с родителями; рекомендации учителям; включение в </a:t>
          </a:r>
          <a:r>
            <a:rPr lang="ru-RU" sz="1900" kern="1200" dirty="0" err="1" smtClean="0"/>
            <a:t>доп.образование</a:t>
          </a:r>
          <a:endParaRPr lang="ru-RU" sz="1900" kern="1200" dirty="0"/>
        </a:p>
      </dsp:txBody>
      <dsp:txXfrm>
        <a:off x="0" y="4486852"/>
        <a:ext cx="6912768" cy="981613"/>
      </dsp:txXfrm>
    </dsp:sp>
    <dsp:sp modelId="{75F29053-6150-4FF4-A514-EC7FA4411DAE}">
      <dsp:nvSpPr>
        <dsp:cNvPr id="0" name=""/>
        <dsp:cNvSpPr/>
      </dsp:nvSpPr>
      <dsp:spPr>
        <a:xfrm rot="10800000">
          <a:off x="0" y="2991854"/>
          <a:ext cx="6912768" cy="150972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err="1" smtClean="0"/>
            <a:t>ШППк</a:t>
          </a:r>
          <a:r>
            <a:rPr lang="ru-RU" sz="1900" kern="1200" dirty="0" smtClean="0"/>
            <a:t> (маршрут сопровождения)</a:t>
          </a:r>
          <a:endParaRPr lang="ru-RU" sz="1900" kern="1200" dirty="0"/>
        </a:p>
      </dsp:txBody>
      <dsp:txXfrm rot="10800000">
        <a:off x="0" y="2991854"/>
        <a:ext cx="6912768" cy="980971"/>
      </dsp:txXfrm>
    </dsp:sp>
    <dsp:sp modelId="{3E0B8243-7755-4E19-8722-2C5AF09313FB}">
      <dsp:nvSpPr>
        <dsp:cNvPr id="0" name=""/>
        <dsp:cNvSpPr/>
      </dsp:nvSpPr>
      <dsp:spPr>
        <a:xfrm rot="10800000">
          <a:off x="0" y="1496857"/>
          <a:ext cx="6912768" cy="150972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Диагностика (</a:t>
          </a:r>
          <a:r>
            <a:rPr lang="ru-RU" sz="1900" kern="1200" dirty="0" err="1" smtClean="0"/>
            <a:t>мед.работник</a:t>
          </a:r>
          <a:r>
            <a:rPr lang="ru-RU" sz="1900" kern="1200" dirty="0" smtClean="0"/>
            <a:t>, психолог, логопед, дефектолог, </a:t>
          </a:r>
          <a:r>
            <a:rPr lang="ru-RU" sz="1900" kern="1200" dirty="0" err="1" smtClean="0"/>
            <a:t>соц.педагог</a:t>
          </a:r>
          <a:r>
            <a:rPr lang="ru-RU" sz="1900" kern="1200" dirty="0" smtClean="0"/>
            <a:t>, учитель)</a:t>
          </a:r>
          <a:endParaRPr lang="ru-RU" sz="1900" kern="1200" dirty="0"/>
        </a:p>
      </dsp:txBody>
      <dsp:txXfrm rot="10800000">
        <a:off x="0" y="1496857"/>
        <a:ext cx="6912768" cy="980971"/>
      </dsp:txXfrm>
    </dsp:sp>
    <dsp:sp modelId="{7A93D0E6-B7CA-44C6-BA3A-CA205E2C368D}">
      <dsp:nvSpPr>
        <dsp:cNvPr id="0" name=""/>
        <dsp:cNvSpPr/>
      </dsp:nvSpPr>
      <dsp:spPr>
        <a:xfrm rot="10800000">
          <a:off x="0" y="80486"/>
          <a:ext cx="6912768" cy="150972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Изучение заключения </a:t>
          </a:r>
          <a:r>
            <a:rPr lang="ru-RU" sz="1900" kern="1200" dirty="0" err="1" smtClean="0"/>
            <a:t>ПМПКа</a:t>
          </a:r>
          <a:r>
            <a:rPr lang="ru-RU" sz="1900" kern="1200" dirty="0" smtClean="0"/>
            <a:t>, ИПР</a:t>
          </a:r>
          <a:endParaRPr lang="ru-RU" sz="1900" kern="1200" dirty="0"/>
        </a:p>
      </dsp:txBody>
      <dsp:txXfrm rot="10800000">
        <a:off x="0" y="80486"/>
        <a:ext cx="6912768" cy="9809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D3E51D-C31D-418A-812B-00ECD336A43D}">
      <dsp:nvSpPr>
        <dsp:cNvPr id="0" name=""/>
        <dsp:cNvSpPr/>
      </dsp:nvSpPr>
      <dsp:spPr>
        <a:xfrm>
          <a:off x="3279369" y="2009892"/>
          <a:ext cx="1557208" cy="155720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/>
        </a:p>
      </dsp:txBody>
      <dsp:txXfrm>
        <a:off x="3507417" y="2237940"/>
        <a:ext cx="1101112" cy="1101112"/>
      </dsp:txXfrm>
    </dsp:sp>
    <dsp:sp modelId="{95DFBD5E-7E0B-4F42-9821-D8EE9F334B98}">
      <dsp:nvSpPr>
        <dsp:cNvPr id="0" name=""/>
        <dsp:cNvSpPr/>
      </dsp:nvSpPr>
      <dsp:spPr>
        <a:xfrm rot="14689062">
          <a:off x="3686129" y="2040616"/>
          <a:ext cx="56889" cy="35068"/>
        </a:xfrm>
        <a:custGeom>
          <a:avLst/>
          <a:gdLst/>
          <a:ahLst/>
          <a:cxnLst/>
          <a:rect l="0" t="0" r="0" b="0"/>
          <a:pathLst>
            <a:path>
              <a:moveTo>
                <a:pt x="0" y="17534"/>
              </a:moveTo>
              <a:lnTo>
                <a:pt x="56889" y="1753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713151" y="2056728"/>
        <a:ext cx="2844" cy="2844"/>
      </dsp:txXfrm>
    </dsp:sp>
    <dsp:sp modelId="{78C27193-39F9-4E48-B38A-2A364656FFA2}">
      <dsp:nvSpPr>
        <dsp:cNvPr id="0" name=""/>
        <dsp:cNvSpPr/>
      </dsp:nvSpPr>
      <dsp:spPr>
        <a:xfrm>
          <a:off x="2160238" y="72014"/>
          <a:ext cx="2202904" cy="20458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/>
            <a:t>ПМПк</a:t>
          </a:r>
          <a:r>
            <a:rPr lang="ru-RU" sz="1600" kern="1200" dirty="0" smtClean="0"/>
            <a:t> сопровождение</a:t>
          </a:r>
          <a:endParaRPr lang="ru-RU" sz="1600" kern="1200" dirty="0"/>
        </a:p>
      </dsp:txBody>
      <dsp:txXfrm>
        <a:off x="2482846" y="371625"/>
        <a:ext cx="1557688" cy="1446653"/>
      </dsp:txXfrm>
    </dsp:sp>
    <dsp:sp modelId="{EE9B0980-7072-4E37-8A80-D6F5FDC5DAA4}">
      <dsp:nvSpPr>
        <dsp:cNvPr id="0" name=""/>
        <dsp:cNvSpPr/>
      </dsp:nvSpPr>
      <dsp:spPr>
        <a:xfrm rot="18949068">
          <a:off x="4599758" y="2187487"/>
          <a:ext cx="117175" cy="35068"/>
        </a:xfrm>
        <a:custGeom>
          <a:avLst/>
          <a:gdLst/>
          <a:ahLst/>
          <a:cxnLst/>
          <a:rect l="0" t="0" r="0" b="0"/>
          <a:pathLst>
            <a:path>
              <a:moveTo>
                <a:pt x="0" y="17534"/>
              </a:moveTo>
              <a:lnTo>
                <a:pt x="117175" y="1753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655416" y="2202092"/>
        <a:ext cx="5858" cy="5858"/>
      </dsp:txXfrm>
    </dsp:sp>
    <dsp:sp modelId="{36C796BC-877A-44DA-9877-25967AA098FA}">
      <dsp:nvSpPr>
        <dsp:cNvPr id="0" name=""/>
        <dsp:cNvSpPr/>
      </dsp:nvSpPr>
      <dsp:spPr>
        <a:xfrm>
          <a:off x="4392484" y="288038"/>
          <a:ext cx="2197734" cy="2214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Обучение элементарным трудовым действиям </a:t>
          </a:r>
          <a:endParaRPr lang="ru-RU" sz="1600" kern="1200" dirty="0"/>
        </a:p>
      </dsp:txBody>
      <dsp:txXfrm>
        <a:off x="4714335" y="612395"/>
        <a:ext cx="1554032" cy="1566134"/>
      </dsp:txXfrm>
    </dsp:sp>
    <dsp:sp modelId="{7521E61D-64D3-4F16-BF1D-8C7BE42B2F58}">
      <dsp:nvSpPr>
        <dsp:cNvPr id="0" name=""/>
        <dsp:cNvSpPr/>
      </dsp:nvSpPr>
      <dsp:spPr>
        <a:xfrm rot="4053258">
          <a:off x="4282815" y="3598875"/>
          <a:ext cx="234343" cy="35068"/>
        </a:xfrm>
        <a:custGeom>
          <a:avLst/>
          <a:gdLst/>
          <a:ahLst/>
          <a:cxnLst/>
          <a:rect l="0" t="0" r="0" b="0"/>
          <a:pathLst>
            <a:path>
              <a:moveTo>
                <a:pt x="0" y="17534"/>
              </a:moveTo>
              <a:lnTo>
                <a:pt x="234343" y="1753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394128" y="3610551"/>
        <a:ext cx="11717" cy="11717"/>
      </dsp:txXfrm>
    </dsp:sp>
    <dsp:sp modelId="{912A1C5B-F88B-479C-ADEF-F46BB9E977C6}">
      <dsp:nvSpPr>
        <dsp:cNvPr id="0" name=""/>
        <dsp:cNvSpPr/>
      </dsp:nvSpPr>
      <dsp:spPr>
        <a:xfrm>
          <a:off x="3672404" y="3672400"/>
          <a:ext cx="2292039" cy="19138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Коррекционно-развивающие занятия</a:t>
          </a:r>
          <a:endParaRPr lang="ru-RU" sz="1800" kern="1200" dirty="0"/>
        </a:p>
      </dsp:txBody>
      <dsp:txXfrm>
        <a:off x="4008065" y="3952675"/>
        <a:ext cx="1620717" cy="1353289"/>
      </dsp:txXfrm>
    </dsp:sp>
    <dsp:sp modelId="{4157A98B-C101-4BA9-9727-D507D740BEF0}">
      <dsp:nvSpPr>
        <dsp:cNvPr id="0" name=""/>
        <dsp:cNvSpPr/>
      </dsp:nvSpPr>
      <dsp:spPr>
        <a:xfrm rot="8012052">
          <a:off x="3189943" y="3477829"/>
          <a:ext cx="392869" cy="35068"/>
        </a:xfrm>
        <a:custGeom>
          <a:avLst/>
          <a:gdLst/>
          <a:ahLst/>
          <a:cxnLst/>
          <a:rect l="0" t="0" r="0" b="0"/>
          <a:pathLst>
            <a:path>
              <a:moveTo>
                <a:pt x="0" y="17534"/>
              </a:moveTo>
              <a:lnTo>
                <a:pt x="392869" y="1753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376556" y="3485542"/>
        <a:ext cx="19643" cy="19643"/>
      </dsp:txXfrm>
    </dsp:sp>
    <dsp:sp modelId="{8286F52B-3886-4E33-AEDC-F442F572BE53}">
      <dsp:nvSpPr>
        <dsp:cNvPr id="0" name=""/>
        <dsp:cNvSpPr/>
      </dsp:nvSpPr>
      <dsp:spPr>
        <a:xfrm>
          <a:off x="1296147" y="3384369"/>
          <a:ext cx="2372282" cy="21251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Адаптивная физкультура, ЛФК, спортивно-оздоровительная деятельность</a:t>
          </a:r>
          <a:endParaRPr lang="ru-RU" sz="1600" kern="1200" dirty="0"/>
        </a:p>
      </dsp:txBody>
      <dsp:txXfrm>
        <a:off x="1643560" y="3695588"/>
        <a:ext cx="1677456" cy="1502699"/>
      </dsp:txXfrm>
    </dsp:sp>
    <dsp:sp modelId="{B59F0C90-B437-4863-B39F-A6DEF26C1488}">
      <dsp:nvSpPr>
        <dsp:cNvPr id="0" name=""/>
        <dsp:cNvSpPr/>
      </dsp:nvSpPr>
      <dsp:spPr>
        <a:xfrm rot="11330874">
          <a:off x="2542169" y="2593452"/>
          <a:ext cx="750932" cy="35068"/>
        </a:xfrm>
        <a:custGeom>
          <a:avLst/>
          <a:gdLst/>
          <a:ahLst/>
          <a:cxnLst/>
          <a:rect l="0" t="0" r="0" b="0"/>
          <a:pathLst>
            <a:path>
              <a:moveTo>
                <a:pt x="0" y="17534"/>
              </a:moveTo>
              <a:lnTo>
                <a:pt x="750932" y="1753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898862" y="2592213"/>
        <a:ext cx="37546" cy="37546"/>
      </dsp:txXfrm>
    </dsp:sp>
    <dsp:sp modelId="{B6A00B94-0AC4-47DA-A5E0-40CFA7E7A345}">
      <dsp:nvSpPr>
        <dsp:cNvPr id="0" name=""/>
        <dsp:cNvSpPr/>
      </dsp:nvSpPr>
      <dsp:spPr>
        <a:xfrm>
          <a:off x="288035" y="1296140"/>
          <a:ext cx="2273492" cy="21649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Взаимодействие с Центром </a:t>
          </a:r>
          <a:r>
            <a:rPr lang="ru-RU" sz="1600" kern="1200" dirty="0" smtClean="0"/>
            <a:t>занятости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(</a:t>
          </a:r>
          <a:r>
            <a:rPr lang="ru-RU" sz="1600" kern="1200" dirty="0" smtClean="0"/>
            <a:t>курсовая подготовка)</a:t>
          </a:r>
          <a:endParaRPr lang="ru-RU" sz="1600" kern="1200" dirty="0"/>
        </a:p>
      </dsp:txBody>
      <dsp:txXfrm>
        <a:off x="620980" y="1613186"/>
        <a:ext cx="1607602" cy="1530832"/>
      </dsp:txXfrm>
    </dsp:sp>
    <dsp:sp modelId="{C920A9F6-1DC4-4EC8-9E65-23D494871566}">
      <dsp:nvSpPr>
        <dsp:cNvPr id="0" name=""/>
        <dsp:cNvSpPr/>
      </dsp:nvSpPr>
      <dsp:spPr>
        <a:xfrm rot="674018">
          <a:off x="4815193" y="2988396"/>
          <a:ext cx="675054" cy="35068"/>
        </a:xfrm>
        <a:custGeom>
          <a:avLst/>
          <a:gdLst/>
          <a:ahLst/>
          <a:cxnLst/>
          <a:rect l="0" t="0" r="0" b="0"/>
          <a:pathLst>
            <a:path>
              <a:moveTo>
                <a:pt x="0" y="17534"/>
              </a:moveTo>
              <a:lnTo>
                <a:pt x="675054" y="1753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135844" y="2989054"/>
        <a:ext cx="33752" cy="33752"/>
      </dsp:txXfrm>
    </dsp:sp>
    <dsp:sp modelId="{2F4CF40D-F92A-4E05-BF05-1CBF0AAEF427}">
      <dsp:nvSpPr>
        <dsp:cNvPr id="0" name=""/>
        <dsp:cNvSpPr/>
      </dsp:nvSpPr>
      <dsp:spPr>
        <a:xfrm>
          <a:off x="5454732" y="2160243"/>
          <a:ext cx="2538155" cy="23154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Трудовые пробы, профориентация на основе психодиагностики</a:t>
          </a:r>
          <a:endParaRPr lang="ru-RU" sz="1600" kern="1200" dirty="0"/>
        </a:p>
      </dsp:txBody>
      <dsp:txXfrm>
        <a:off x="5826436" y="2499334"/>
        <a:ext cx="1794747" cy="16372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32657"/>
            <a:ext cx="8280920" cy="864096"/>
          </a:xfrm>
        </p:spPr>
        <p:txBody>
          <a:bodyPr/>
          <a:lstStyle/>
          <a:p>
            <a:pPr algn="ctr"/>
            <a:r>
              <a:rPr lang="ru-RU" b="0" dirty="0">
                <a:latin typeface="Monotype Corsiva" panose="03010101010201010101" pitchFamily="66" charset="0"/>
              </a:rPr>
              <a:t>КГОБУ Уссурийская </a:t>
            </a:r>
            <a:r>
              <a:rPr lang="ru-RU" b="0" dirty="0" smtClean="0">
                <a:latin typeface="Monotype Corsiva" panose="03010101010201010101" pitchFamily="66" charset="0"/>
              </a:rPr>
              <a:t>КШ</a:t>
            </a:r>
            <a:br>
              <a:rPr lang="ru-RU" b="0" dirty="0" smtClean="0">
                <a:latin typeface="Monotype Corsiva" panose="03010101010201010101" pitchFamily="66" charset="0"/>
              </a:rPr>
            </a:br>
            <a:r>
              <a:rPr lang="ru-RU" b="0" dirty="0" smtClean="0">
                <a:latin typeface="Monotype Corsiva" panose="03010101010201010101" pitchFamily="66" charset="0"/>
              </a:rPr>
              <a:t/>
            </a:r>
            <a:br>
              <a:rPr lang="ru-RU" b="0" dirty="0" smtClean="0">
                <a:latin typeface="Monotype Corsiva" panose="03010101010201010101" pitchFamily="66" charset="0"/>
              </a:rPr>
            </a:br>
            <a:r>
              <a:rPr lang="ru-RU" sz="4800" dirty="0" smtClean="0"/>
              <a:t>«</a:t>
            </a:r>
            <a:r>
              <a:rPr lang="ru-RU" sz="4000" dirty="0" smtClean="0"/>
              <a:t>Социализация обучающихся с ТМНР посредством привития элементарных трудовых навыков в соответствии с требованиями ФГОС»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988509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694240" cy="1143000"/>
          </a:xfrm>
        </p:spPr>
        <p:txBody>
          <a:bodyPr/>
          <a:lstStyle/>
          <a:p>
            <a:pPr algn="ctr"/>
            <a:r>
              <a:rPr lang="ru-RU" sz="4400" dirty="0" smtClean="0"/>
              <a:t>Нозология обучающихся</a:t>
            </a:r>
            <a:br>
              <a:rPr lang="ru-RU" sz="4400" dirty="0" smtClean="0"/>
            </a:br>
            <a:r>
              <a:rPr lang="ru-RU" sz="4000" dirty="0" smtClean="0"/>
              <a:t>КГОБУ Уссурийская КШ</a:t>
            </a:r>
            <a:endParaRPr lang="ru-RU" sz="4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58220733"/>
              </p:ext>
            </p:extLst>
          </p:nvPr>
        </p:nvGraphicFramePr>
        <p:xfrm>
          <a:off x="467543" y="2348880"/>
          <a:ext cx="8352929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7"/>
                <a:gridCol w="2016224"/>
                <a:gridCol w="1152128"/>
                <a:gridCol w="2555965"/>
                <a:gridCol w="140447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УО</a:t>
                      </a:r>
                      <a:r>
                        <a:rPr lang="ru-RU" baseline="0" dirty="0" smtClean="0"/>
                        <a:t> + Синдром Дауна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УО+ нарушение опорно-двигательного аппарата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УО+РАС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УО+функциональные</a:t>
                      </a:r>
                      <a:r>
                        <a:rPr lang="ru-RU" dirty="0" smtClean="0"/>
                        <a:t> расстройства психики и речи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УО+ эпилепсия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9707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5"/>
            <a:ext cx="8640960" cy="504056"/>
          </a:xfrm>
        </p:spPr>
        <p:txBody>
          <a:bodyPr/>
          <a:lstStyle/>
          <a:p>
            <a:pPr algn="ctr"/>
            <a:r>
              <a:rPr lang="ru-RU" dirty="0" smtClean="0"/>
              <a:t>Комплексное сопровождение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2348978"/>
              </p:ext>
            </p:extLst>
          </p:nvPr>
        </p:nvGraphicFramePr>
        <p:xfrm>
          <a:off x="1403648" y="980728"/>
          <a:ext cx="6912768" cy="5470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6085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sz="half" idx="4294967295"/>
          </p:nvPr>
        </p:nvSpPr>
        <p:spPr>
          <a:xfrm>
            <a:off x="611560" y="332656"/>
            <a:ext cx="8003945" cy="93610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Модель социализации детей-инвалидов с ТМНР</a:t>
            </a:r>
            <a:endParaRPr lang="ru-RU" sz="2400" b="1" dirty="0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132705313"/>
              </p:ext>
            </p:extLst>
          </p:nvPr>
        </p:nvGraphicFramePr>
        <p:xfrm>
          <a:off x="755576" y="836712"/>
          <a:ext cx="7992888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8191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784976" cy="1143000"/>
          </a:xfrm>
        </p:spPr>
        <p:txBody>
          <a:bodyPr/>
          <a:lstStyle/>
          <a:p>
            <a:pPr algn="ctr"/>
            <a:r>
              <a:rPr lang="ru-RU" sz="3200" dirty="0" smtClean="0"/>
              <a:t>Программа формирования основ социальной жизни и элементарных трудовых действий и навыков</a:t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Дворник</a:t>
            </a:r>
            <a:r>
              <a:rPr lang="ru-RU" sz="3200" dirty="0" smtClean="0"/>
              <a:t>: подметание твердых покрытий, сбор и вынос мусора, </a:t>
            </a:r>
            <a:br>
              <a:rPr lang="ru-RU" sz="3200" dirty="0" smtClean="0"/>
            </a:br>
            <a:r>
              <a:rPr lang="ru-RU" sz="3200" dirty="0" smtClean="0"/>
              <a:t>работа метлой.</a:t>
            </a:r>
            <a:br>
              <a:rPr lang="ru-RU" sz="3200" dirty="0" smtClean="0"/>
            </a:br>
            <a:r>
              <a:rPr lang="ru-RU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Посудомойщик</a:t>
            </a:r>
            <a:r>
              <a:rPr lang="ru-RU" sz="3200" dirty="0"/>
              <a:t>: чистка и сортировка посуды, загрузка посуды в машину и выгрузка.</a:t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09625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620688"/>
            <a:ext cx="763284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Уборщик </a:t>
            </a:r>
            <a:r>
              <a:rPr lang="ru-RU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помещений</a:t>
            </a:r>
            <a:r>
              <a:rPr lang="ru-RU" sz="3200" dirty="0"/>
              <a:t>: </a:t>
            </a:r>
            <a:endParaRPr lang="ru-RU" sz="3200" dirty="0" smtClean="0"/>
          </a:p>
          <a:p>
            <a:pPr algn="ctr"/>
            <a:r>
              <a:rPr lang="ru-RU" sz="3200" dirty="0" smtClean="0"/>
              <a:t>чистка </a:t>
            </a:r>
            <a:r>
              <a:rPr lang="ru-RU" sz="3200" dirty="0"/>
              <a:t>и мытье поручней, уборка пыли, уход за </a:t>
            </a:r>
            <a:r>
              <a:rPr lang="ru-RU" sz="3200" dirty="0" smtClean="0"/>
              <a:t>растениями, </a:t>
            </a:r>
          </a:p>
          <a:p>
            <a:pPr algn="ctr"/>
            <a:r>
              <a:rPr lang="ru-RU" sz="3200" dirty="0" smtClean="0"/>
              <a:t>мытье пола.</a:t>
            </a:r>
          </a:p>
          <a:p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Машинист по стирке белья</a:t>
            </a:r>
            <a:r>
              <a:rPr lang="ru-RU" sz="3200" dirty="0" smtClean="0"/>
              <a:t>: сортировка белья,</a:t>
            </a:r>
          </a:p>
          <a:p>
            <a:pPr algn="ctr"/>
            <a:r>
              <a:rPr lang="ru-RU" sz="3200" dirty="0" smtClean="0"/>
              <a:t> загрузка и выгрузка барабана.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8795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36" y="1052736"/>
            <a:ext cx="3797138" cy="5061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472" y="893709"/>
            <a:ext cx="4007702" cy="5343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264463"/>
            <a:ext cx="4676952" cy="572250"/>
          </a:xfrm>
        </p:spPr>
        <p:txBody>
          <a:bodyPr/>
          <a:lstStyle/>
          <a:p>
            <a:r>
              <a:rPr lang="ru-RU" sz="3200" dirty="0" smtClean="0"/>
              <a:t>Сервировка стола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66724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16" y="1484784"/>
            <a:ext cx="3651250" cy="487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84784"/>
            <a:ext cx="3611354" cy="482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58416" y="144218"/>
            <a:ext cx="8434064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None/>
            </a:pPr>
            <a:r>
              <a:rPr lang="ru-RU" dirty="0" smtClean="0"/>
              <a:t>Приготовление разных блюд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6924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87" y="1340768"/>
            <a:ext cx="3958210" cy="5290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34038"/>
            <a:ext cx="3888432" cy="5197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9298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76672"/>
            <a:ext cx="7488832" cy="1143000"/>
          </a:xfrm>
        </p:spPr>
        <p:txBody>
          <a:bodyPr/>
          <a:lstStyle/>
          <a:p>
            <a:r>
              <a:rPr lang="ru-RU" dirty="0" smtClean="0"/>
              <a:t>Знакомство с работой оборудования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3816424" cy="5088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348880"/>
            <a:ext cx="4435872" cy="3326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1528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348880"/>
            <a:ext cx="5492328" cy="4119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6455"/>
            <a:ext cx="5368032" cy="402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235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68647" cy="1143000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 smtClean="0"/>
              <a:t>Формирование бытовых навыков</a:t>
            </a:r>
            <a:endParaRPr lang="ru-RU" sz="4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4184154" cy="557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383" y="981742"/>
            <a:ext cx="4048776" cy="5398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414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hkol\Desktop\Новая папка (2)\уборка\a39e9710-32fa-4e01-8063-6b800b31de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299" y="332656"/>
            <a:ext cx="5664629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shkol\Desktop\Новая папка (2)\уборка\31f8d13d-2927-40b7-9e0d-aa712e271fb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3947592" cy="526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522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hkol\Desktop\Новая папка (2)\уборка\a91361cf-dfbf-404d-9d60-54eea54ca3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4080029" cy="544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shkol\Desktop\Новая папка (2)\уборка\dccad574-f829-4fa5-afbc-a7dfac730c6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477" y="1147945"/>
            <a:ext cx="4116034" cy="548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4780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shkol\Desktop\Новая папка (2)\уборка\c53a5abc-56d8-49d2-bf7e-a89fba6a3d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4163616" cy="5551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386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568952" cy="1584176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/>
              <a:t>Учимся кроить</a:t>
            </a:r>
            <a:br>
              <a:rPr lang="ru-RU" dirty="0" smtClean="0"/>
            </a:br>
            <a:r>
              <a:rPr lang="ru-RU" dirty="0" smtClean="0"/>
              <a:t> и шить</a:t>
            </a:r>
            <a:endParaRPr lang="ru-RU" dirty="0"/>
          </a:p>
        </p:txBody>
      </p:sp>
      <p:pic>
        <p:nvPicPr>
          <p:cNvPr id="3" name="Picture 4" descr="C:\Users\shkol\Desktop\Новая папка (2)\50d2d951-e450-4569-8aa1-420d17a039f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60848"/>
            <a:ext cx="4752528" cy="35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shkol\Desktop\Новая папка (2)\be8e6c90-54b4-4f17-a687-a20015f65af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424" y="604495"/>
            <a:ext cx="3744416" cy="499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11189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shkol\Desktop\Новая папка (2)\296ee071-30ea-4728-bde2-ff01f47878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6216"/>
            <a:ext cx="4350822" cy="580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shkol\Desktop\Новая папка (2)\33243ecd-95f4-4344-b702-526663c2bce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04" y="436216"/>
            <a:ext cx="4350822" cy="580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22549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380</TotalTime>
  <Words>159</Words>
  <Application>Microsoft Office PowerPoint</Application>
  <PresentationFormat>Экран (4:3)</PresentationFormat>
  <Paragraphs>37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Воздушный поток</vt:lpstr>
      <vt:lpstr>КГОБУ Уссурийская КШ  «Социализация обучающихся с ТМНР посредством привития элементарных трудовых навыков в соответствии с требованиями ФГОС»</vt:lpstr>
      <vt:lpstr>Нозология обучающихся КГОБУ Уссурийская КШ</vt:lpstr>
      <vt:lpstr>Комплексное сопровождение</vt:lpstr>
      <vt:lpstr>Презентация PowerPoint</vt:lpstr>
      <vt:lpstr>Программа формирования основ социальной жизни и элементарных трудовых действий и навыков  Дворник: подметание твердых покрытий, сбор и вынос мусора,  работа метлой. Посудомойщик: чистка и сортировка посуды, загрузка посуды в машину и выгрузка.  </vt:lpstr>
      <vt:lpstr>Презентация PowerPoint</vt:lpstr>
      <vt:lpstr>Сервировка стола</vt:lpstr>
      <vt:lpstr>Презентация PowerPoint</vt:lpstr>
      <vt:lpstr>Презентация PowerPoint</vt:lpstr>
      <vt:lpstr>Знакомство с работой оборудования</vt:lpstr>
      <vt:lpstr>Презентация PowerPoint</vt:lpstr>
      <vt:lpstr>Формирование бытовых навыков</vt:lpstr>
      <vt:lpstr>Презентация PowerPoint</vt:lpstr>
      <vt:lpstr>Презентация PowerPoint</vt:lpstr>
      <vt:lpstr>Презентация PowerPoint</vt:lpstr>
      <vt:lpstr>Учимся кроить  и шить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КГОБУ Уссурийская КШ «Социализация обучающихся с ТМНР посредством привития элементарных трудовых навыков в соответствии с требованиями ФГОС»</dc:title>
  <dc:creator>shkola</dc:creator>
  <cp:lastModifiedBy>shkola17-1@yandex.ru</cp:lastModifiedBy>
  <cp:revision>17</cp:revision>
  <dcterms:created xsi:type="dcterms:W3CDTF">2023-04-25T03:05:57Z</dcterms:created>
  <dcterms:modified xsi:type="dcterms:W3CDTF">2023-04-26T05:11:35Z</dcterms:modified>
</cp:coreProperties>
</file>