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7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24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95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73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79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9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41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50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54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95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728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5173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309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8349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890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383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905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13D32-1EF2-4329-B1B3-30F6545E4D07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C0899BF-B722-49C0-860E-05400C5F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851329" cy="5431762"/>
          </a:xfrm>
        </p:spPr>
        <p:txBody>
          <a:bodyPr>
            <a:noAutofit/>
          </a:bodyPr>
          <a:lstStyle/>
          <a:p>
            <a:r>
              <a:rPr lang="ru-RU" sz="6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Способность человека выполнять какую-либо кропотливую работу в течении длительного периода </a:t>
            </a:r>
            <a:r>
              <a:rPr lang="ru-RU" sz="6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времени…</a:t>
            </a:r>
            <a:endParaRPr lang="ru-RU" sz="6000" dirty="0"/>
          </a:p>
        </p:txBody>
      </p:sp>
      <p:pic>
        <p:nvPicPr>
          <p:cNvPr id="4" name="ae57d42525cfd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8662" y="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02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495006"/>
            <a:ext cx="8596668" cy="3546356"/>
          </a:xfrm>
        </p:spPr>
        <p:txBody>
          <a:bodyPr>
            <a:noAutofit/>
          </a:bodyPr>
          <a:lstStyle/>
          <a:p>
            <a:r>
              <a:rPr lang="ru-RU" sz="8000" dirty="0" smtClean="0"/>
              <a:t>ВЫНОСЛИВОСТЬ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84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КТО ТАКОЙ ДИЗАЙНЕР _ какие бывают дизайнеры, история профессии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47729" end="184917.726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7334" y="404949"/>
            <a:ext cx="10749944" cy="6046380"/>
          </a:xfrm>
        </p:spPr>
      </p:pic>
    </p:spTree>
    <p:extLst>
      <p:ext uri="{BB962C8B-B14F-4D97-AF65-F5344CB8AC3E}">
        <p14:creationId xmlns:p14="http://schemas.microsoft.com/office/powerpoint/2010/main" val="126817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tabLst>
                <a:tab pos="3870325" algn="l"/>
              </a:tabLst>
            </a:pPr>
            <a: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Выносливость – способность к длительному выполнению какой-либо деятельности без снижения ее эффективности, способность противостоять утомлению.</a:t>
            </a:r>
            <a:br>
              <a:rPr 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30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3664" y="484801"/>
            <a:ext cx="8527615" cy="568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40940" y="731520"/>
            <a:ext cx="8757050" cy="4853305"/>
          </a:xfrm>
          <a:prstGeom prst="rect">
            <a:avLst/>
          </a:prstGeom>
        </p:spPr>
      </p:pic>
      <p:pic>
        <p:nvPicPr>
          <p:cNvPr id="5" name="7387ce5f4dee24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1996" y="5280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2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1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</TotalTime>
  <Words>30</Words>
  <Application>Microsoft Office PowerPoint</Application>
  <PresentationFormat>Широкоэкранный</PresentationFormat>
  <Paragraphs>3</Paragraphs>
  <Slides>6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Times New Roman</vt:lpstr>
      <vt:lpstr>Trebuchet MS</vt:lpstr>
      <vt:lpstr>Wingdings 3</vt:lpstr>
      <vt:lpstr>Аспект</vt:lpstr>
      <vt:lpstr>Способность человека выполнять какую-либо кропотливую работу в течении длительного периода времени…</vt:lpstr>
      <vt:lpstr>ВЫНОСЛИВОСТЬ</vt:lpstr>
      <vt:lpstr>Презентация PowerPoint</vt:lpstr>
      <vt:lpstr>Выносливость – способность к длительному выполнению какой-либо деятельности без снижения ее эффективности, способность противостоять утомлению.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Nadim</dc:creator>
  <cp:lastModifiedBy>Nadim</cp:lastModifiedBy>
  <cp:revision>5</cp:revision>
  <dcterms:created xsi:type="dcterms:W3CDTF">2023-05-30T15:15:30Z</dcterms:created>
  <dcterms:modified xsi:type="dcterms:W3CDTF">2023-05-30T17:02:03Z</dcterms:modified>
</cp:coreProperties>
</file>