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9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54E6F-AB2C-4EEA-BCDE-DCC6DBE3F67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6C0B7C1-3D71-44D6-AC64-AF593201C94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classtime.com/library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learningapps.org/display?v=pcmqxykpj2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28789"/>
            <a:ext cx="9144000" cy="33811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пути их решения при подготовке обучающихся с ОВЗ (нарушение слуха)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ГВЭ по математике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математики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категории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Бердникова Н.В.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9700" y="125635"/>
            <a:ext cx="8911687" cy="128089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Экзаменационная работа по математике</a:t>
            </a:r>
            <a:r>
              <a:rPr lang="ru-RU" dirty="0" smtClean="0"/>
              <a:t>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маркировка «А»)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4.bp.blogspot.com/-86cwY16L9dM/Wbk6dmpgAWI/AAAAAAAACV4/F36kThSOTrY6CTHof5BH66pnO5OySl2cQCLcBGAs/s1600/%25D0%25BF%25D1%2580%25D0%25B8%25D0%25BC%25D0%25B5%25D1%2580%25D0%25BD%25D0%25B0%25D1%258F%2B%25D1%258D%25D0%25BA%25D0%25B7%25D0%25B0%25D0%25BC%25D0%25B5%25D0%25BD%25D0%25BD%25D0%25B0%25D1%258F%2B%25D1%2580%25D0%25B0%25D0%25B1%25D0%25BE%25D1%2582%25D0%25B0%2B%25D0%25BF%25D0%25BE%2B%25D0%25BC%25D0%25B0%25D1%2582%25D0%25B5%25D0%25BC%25D0%25B0%25D1%2582%25D0%25B8%25D0%25BA%25D0%25B5%2B9%2B%25D0%25BA%25D0%25BB%25D0%25B0%25D1%2581%25D1%2581.png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08" y="1516698"/>
            <a:ext cx="6426557" cy="4896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Левая фигурная скобка 3"/>
          <p:cNvSpPr/>
          <p:nvPr/>
        </p:nvSpPr>
        <p:spPr>
          <a:xfrm rot="10800000">
            <a:off x="9040968" y="3054888"/>
            <a:ext cx="386366" cy="3193961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2189409" y="5138671"/>
            <a:ext cx="270456" cy="127500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620518" y="4467203"/>
            <a:ext cx="14579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291" y="5305124"/>
            <a:ext cx="14579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843" y="1190111"/>
            <a:ext cx="10515600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Одна </a:t>
            </a:r>
            <a:r>
              <a:rPr 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главных  проблем обучения глухих и слабослышащих детей, является развитие осознанной словесной речи  учащихся. </a:t>
            </a:r>
            <a:br>
              <a:rPr 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259" y="3706968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Ограниченность словаря             неумение самостоятельно строить предложения               трудность понимания текста               нарушение словесно-логического мышления            решение задач.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104327" y="5151549"/>
            <a:ext cx="871470" cy="12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89362" y="4067577"/>
            <a:ext cx="871470" cy="12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587580" y="4597757"/>
            <a:ext cx="871470" cy="12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371009" y="4649272"/>
            <a:ext cx="871470" cy="12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21850"/>
            <a:ext cx="8911687" cy="128089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Устная работа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(!обязательно на каждом уроке математики!)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71650"/>
            <a:ext cx="8915400" cy="3777622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на отработку вычислительных навыков (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на уроках алгебры, так и на уроках геометрии):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Составь пример на вычитание, ответом которого будет число 180.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Чему равна сумма чисел сто двадцать пять и двадцать.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AutoNum type="arabicPeriod" startAt="2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по темам, входящих в задачи урока: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ученику, вышедшему к доске, дается вопрос на карточке, он не читая вопроса вслух и не показывая, что написано на карточке, четко и громко отвечает на него. Например, на карточке написано: «Чему́ равна́ </a:t>
            </a:r>
            <a:r>
              <a:rPr lang="ru-RU" sz="21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су́м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̄̄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угло́в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вы́пуклого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четырёхуго́льника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Ученик отвечает: «Сумма углов четырехугольника равна 360 градусов». Всем остальным надо догадаться, каким был вопрос. Вопросы соответственно составляются исходя из содержания урока.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работа в паре (задают вопросы по готовому чертежу)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В) Верно или не верно (8 задание ГВЭ)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"/>
              </a:rPr>
              <a:t>https://www.classtime.com/library/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-2363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839787" y="1920831"/>
            <a:ext cx="5157787" cy="823912"/>
          </a:xfrm>
        </p:spPr>
        <p:txBody>
          <a:bodyPr>
            <a:noAutofit/>
          </a:bodyPr>
          <a:lstStyle/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угол С величиной 79 градусов вписана окружность, которая касается сторон угла в точках А и В, точка О – центр окружности. Найдите угол АОВ. Ответ дайте в градусах.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half" idx="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2" y="2942957"/>
            <a:ext cx="2591162" cy="2400635"/>
          </a:xfrm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3959696" y="2570072"/>
            <a:ext cx="5183188" cy="3684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Касательная    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 прямой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Радиус              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</a:t>
            </a:r>
            <a:endParaRPr lang="ru-RU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угол – равен дуге на которую он опирается.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Четырехугольник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углов выпуклого четырехугольника равна 360 градусов.</a:t>
            </a:r>
            <a:endParaRPr lang="ru-RU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 между касательными – равен 180 – дуга АВ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алая).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>
            <a:off x="5725964" y="2647514"/>
            <a:ext cx="141668" cy="5908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9440214" y="2744743"/>
            <a:ext cx="25500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ОАС 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ОВС = 90</a:t>
            </a:r>
            <a:r>
              <a:rPr lang="ru-RU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 (т.к. касательная к окружности перпендикулярна к радиусу, проведенному в точку касания).</a:t>
            </a:r>
            <a:endParaRPr lang="ru-RU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АОВ = 360 – 90-90-79 = 101° </a:t>
            </a:r>
            <a:r>
              <a:rPr lang="ru-RU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(т.к. сумма углов выпуклого четырехугольника равна 360°)</a:t>
            </a:r>
            <a:endParaRPr lang="ru-RU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работы по формированию речи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Вставь пропущенное слово: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 углов треугольника равна 180 градусов.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свойство, правило, теорему: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"/>
              </a:rPr>
              <a:t>learningapps.org/display?v=pcmqxykpj21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 вопрос к задаче, составь задачу по вопросу.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Исправь ошибки: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Треугольный прямоугольник – это треугольник, в которой один угла равен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девянста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градусов.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лишнее в задаче: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угол С величиной 79 градусов вписана окружность, которая касается сторон угла в точках А и В, точка О – центр окружности. </a:t>
            </a:r>
            <a:r>
              <a:rPr lang="ru-RU" strike="sng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Отрезок касательной АС равен 6 см.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 АОВ. Ответ дайте в градусах.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правилами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7843" y="1644203"/>
            <a:ext cx="10173752" cy="377762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Выполнить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по готовому алгоритму.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такого задания формирует активную мыслительную деятельность и развивает умение читать и понимать прочитанное.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Чтобы найти проценты от числа, надо проценты записать в виде дроби, а потом число умножить на дробь.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проценты от числа: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 от 65 ______________________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правилами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Ответить на вопросы и сделать вывод, а затем вписать ключевые слова в готовое правило и выполнить задание на закрепление этого правила.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230 : 10 = ___________	В) 432 : 10 = ____________	Д) 1230 : 10 =___________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450 : 10 = ___________	Г) 90 : 10 = _____________	Е) 129 : 10 = 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каких примерах делимое делится на 10 без остатка? _____________________________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цифрой оканчивается делимое в этих примерах? ____________________________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почему в других примерах числа не делятся на 10?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Какой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правилами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92998" y="1618445"/>
            <a:ext cx="8915400" cy="377762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Выбрать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верный алгоритм к решению данных примеров.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данном задании дети сопоставляют словесную формулировку с решением, причем здесь им приходится анализировать каждую из них.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сумму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-12 и  -16 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|-12| + |-16| = 28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-12 + (-16) = -28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верный алгоритм к решению данных примеров.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сложить два отрицательных числа надо: сложить эти числа и в полученном результате поставить знак «+»;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сложить два числа надо: сложить их модули и в полученном результате поставить знак «-»;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сложить два отрицательных числа надо: сложить эти числа и в полученном результате поставить знак «+»;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правилами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 готовому решению составить алгоритм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слабых учащихся алгоритм предъявляется с пропусками ключевых слов, для сильных учащихся алгоритм составляется полностью самостоятельно.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число, если 50% его равны 25.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= 0,5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50% = ½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: ½ = 25 * 2/1 = 25* 2 = 50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: 0,5 = 50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490" y="0"/>
            <a:ext cx="85255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4703</Words>
  <Application>WPS Presentation</Application>
  <PresentationFormat>Широкоэкранный</PresentationFormat>
  <Paragraphs>102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Wingdings 3</vt:lpstr>
      <vt:lpstr>Symbol</vt:lpstr>
      <vt:lpstr>Arial</vt:lpstr>
      <vt:lpstr>Times New Roman</vt:lpstr>
      <vt:lpstr>Microsoft YaHei</vt:lpstr>
      <vt:lpstr>Arial Unicode MS</vt:lpstr>
      <vt:lpstr>Century Gothic</vt:lpstr>
      <vt:lpstr>Calibri</vt:lpstr>
      <vt:lpstr>Легкий дым</vt:lpstr>
      <vt:lpstr>Проблемы и пути их решения при подготовке обучающихся с ОВЗ (нарушение слуха) к ГВЭ по математике</vt:lpstr>
      <vt:lpstr>Экзаменационная работа по математике (маркировка «А»)</vt:lpstr>
      <vt:lpstr>	Одна из главных  проблем обучения глухих и слабослышащих детей, является развитие осознанной словесной речи  учащихся.  </vt:lpstr>
      <vt:lpstr>Устная работа (!обязательно на каждом уроке математики!)</vt:lpstr>
      <vt:lpstr>Решение задач</vt:lpstr>
      <vt:lpstr>Приемы работы по формированию речи  </vt:lpstr>
      <vt:lpstr>Работа с правилами</vt:lpstr>
      <vt:lpstr>Работа с правилами</vt:lpstr>
      <vt:lpstr>Работа с правилами</vt:lpstr>
      <vt:lpstr>Работа с правилами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и пути их решения при подготовке обучающихся с ОВЗ (нарушение слуха) к ГВЭ</dc:title>
  <dc:creator>Cab202</dc:creator>
  <cp:lastModifiedBy>202к3</cp:lastModifiedBy>
  <cp:revision>24</cp:revision>
  <dcterms:created xsi:type="dcterms:W3CDTF">2021-12-08T04:14:00Z</dcterms:created>
  <dcterms:modified xsi:type="dcterms:W3CDTF">2021-12-10T13:42:40Z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1049-11.2.0.10132</vt:lpwstr>
  </property>
</Properties>
</file>