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772400" cy="1470025"/>
          </a:xfrm>
        </p:spPr>
        <p:txBody>
          <a:bodyPr/>
          <a:lstStyle/>
          <a:p>
            <a:r>
              <a:rPr lang="ru-RU" dirty="0" smtClean="0"/>
              <a:t>На страже здоровья везде и всегда</a:t>
            </a:r>
            <a:endParaRPr lang="ru-RU" dirty="0"/>
          </a:p>
        </p:txBody>
      </p:sp>
      <p:pic>
        <p:nvPicPr>
          <p:cNvPr id="2052" name="Picture 4" descr="C:\Users\Голодова НН\Desktop\285303-dlya-detey-o-zdorove-i-zdorovom-obraze-zhizni-1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785927"/>
            <a:ext cx="7620000" cy="48212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Голодова НН\Desktop\спарта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3214686"/>
            <a:ext cx="2571736" cy="1928826"/>
          </a:xfrm>
          <a:prstGeom prst="rect">
            <a:avLst/>
          </a:prstGeom>
          <a:noFill/>
        </p:spPr>
      </p:pic>
      <p:pic>
        <p:nvPicPr>
          <p:cNvPr id="7" name="Picture 2" descr="C:\Users\Голодова НН\Desktop\1684774251_polinka-top-p-kartinki-formula-zdorovya-dlya-detei-vkont-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14290"/>
            <a:ext cx="2500330" cy="1500198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28596" y="1500174"/>
            <a:ext cx="5286412" cy="2633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C:\Users\Голодова НН\Desktop\023f-000aeb36-7a58b5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500306"/>
            <a:ext cx="3143272" cy="3357586"/>
          </a:xfrm>
          <a:prstGeom prst="rect">
            <a:avLst/>
          </a:prstGeom>
          <a:noFill/>
        </p:spPr>
      </p:pic>
      <p:pic>
        <p:nvPicPr>
          <p:cNvPr id="10" name="Picture 3" descr="C:\Users\Голодова НН\Desktop\0242-000aeb39-d41bb14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3357562"/>
            <a:ext cx="3286148" cy="2928958"/>
          </a:xfrm>
          <a:prstGeom prst="rect">
            <a:avLst/>
          </a:prstGeom>
          <a:noFill/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2571736" y="714356"/>
            <a:ext cx="3429024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14290"/>
            <a:ext cx="32147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Каждый месяц мы организуем для работников ОУ Весёлые старты, Пионербол, Волейбол и даже попробовали Футбол. Весело, задорно и дружно проходят эти игры. Одним словом - ЗАРЯЖАЕМСЯ. А побеждает всегда - ЗДОРОВЬЕ</a:t>
            </a:r>
            <a:endParaRPr lang="ru-RU" dirty="0"/>
          </a:p>
        </p:txBody>
      </p:sp>
      <p:pic>
        <p:nvPicPr>
          <p:cNvPr id="6" name="Picture 5" descr="C:\Users\Голодова НН\Desktop\спарта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142852"/>
            <a:ext cx="2357454" cy="2928958"/>
          </a:xfrm>
          <a:prstGeom prst="rect">
            <a:avLst/>
          </a:prstGeom>
          <a:noFill/>
        </p:spPr>
      </p:pic>
      <p:pic>
        <p:nvPicPr>
          <p:cNvPr id="1026" name="Picture 2" descr="C:\Users\Голодова НН\Desktop\спортивная волна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00826" y="4857760"/>
            <a:ext cx="1633537" cy="18573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Голодова НН\Desktop\здоровые решения 2024\день здоровья\спорты3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2357430"/>
            <a:ext cx="2643206" cy="2857520"/>
          </a:xfrm>
          <a:prstGeom prst="rect">
            <a:avLst/>
          </a:prstGeom>
          <a:noFill/>
        </p:spPr>
      </p:pic>
      <p:pic>
        <p:nvPicPr>
          <p:cNvPr id="1026" name="Picture 2" descr="C:\Users\Голодова НН\Desktop\здоровые решения 2024\день здоровья\спориы4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643446"/>
            <a:ext cx="3143272" cy="1982783"/>
          </a:xfrm>
          <a:prstGeom prst="rect">
            <a:avLst/>
          </a:prstGeom>
          <a:noFill/>
        </p:spPr>
      </p:pic>
      <p:pic>
        <p:nvPicPr>
          <p:cNvPr id="1027" name="Picture 3" descr="C:\Users\Голодова НН\Desktop\здоровые решения 2024\день здоровья\спорты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285992"/>
            <a:ext cx="3071834" cy="2000264"/>
          </a:xfrm>
          <a:prstGeom prst="rect">
            <a:avLst/>
          </a:prstGeom>
          <a:noFill/>
        </p:spPr>
      </p:pic>
      <p:pic>
        <p:nvPicPr>
          <p:cNvPr id="1028" name="Picture 4" descr="C:\Users\Голодова НН\Desktop\здоровые решения 2024\день здоровья\спорты1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500042"/>
            <a:ext cx="2786082" cy="2643206"/>
          </a:xfrm>
          <a:prstGeom prst="rect">
            <a:avLst/>
          </a:prstGeom>
          <a:noFill/>
        </p:spPr>
      </p:pic>
      <p:pic>
        <p:nvPicPr>
          <p:cNvPr id="1031" name="Picture 7" descr="C:\Users\Голодова НН\Desktop\gas-kvas-com-p-smailik-bezhit-na-prozrachnom-fone-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736" y="4286256"/>
            <a:ext cx="2000264" cy="2265362"/>
          </a:xfrm>
          <a:prstGeom prst="rect">
            <a:avLst/>
          </a:prstGeom>
          <a:noFill/>
        </p:spPr>
      </p:pic>
      <p:pic>
        <p:nvPicPr>
          <p:cNvPr id="1032" name="Picture 8" descr="C:\Users\Голодова НН\Desktop\Bxt-Ball-Thumbs-Up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85728"/>
            <a:ext cx="4949814" cy="15001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500034" y="2786058"/>
            <a:ext cx="3429024" cy="30003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Участие во Всероссийских соревнованиях по фоновой ходьбе «Человек идущий»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категории «Команда пенсионеров»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 в области на 5 месте в общем зачёте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 на 1 месте  – в группе), 2023г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6000760" y="428604"/>
            <a:ext cx="2500330" cy="555468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sz="2600" dirty="0" smtClean="0"/>
              <a:t>Пригласили нас в команду</a:t>
            </a:r>
          </a:p>
          <a:p>
            <a:pPr>
              <a:buNone/>
            </a:pPr>
            <a:r>
              <a:rPr lang="ru-RU" sz="2600" dirty="0" smtClean="0"/>
              <a:t>В первой фоновой ходьбе</a:t>
            </a:r>
          </a:p>
          <a:p>
            <a:pPr>
              <a:buNone/>
            </a:pPr>
            <a:r>
              <a:rPr lang="ru-RU" sz="2600" dirty="0" smtClean="0"/>
              <a:t>Я забросила помаду</a:t>
            </a:r>
          </a:p>
          <a:p>
            <a:pPr>
              <a:buNone/>
            </a:pPr>
            <a:r>
              <a:rPr lang="ru-RU" sz="2600" dirty="0" smtClean="0"/>
              <a:t>Отдалась я вся борьбе</a:t>
            </a:r>
          </a:p>
          <a:p>
            <a:pPr>
              <a:buNone/>
            </a:pPr>
            <a:r>
              <a:rPr lang="ru-RU" sz="2600" dirty="0" smtClean="0"/>
              <a:t>У меня одна задача:</a:t>
            </a:r>
          </a:p>
          <a:p>
            <a:pPr>
              <a:buNone/>
            </a:pPr>
            <a:r>
              <a:rPr lang="ru-RU" sz="2600" dirty="0" smtClean="0"/>
              <a:t>Лишь ходьба, ходьба, ходьба</a:t>
            </a:r>
          </a:p>
          <a:p>
            <a:pPr>
              <a:buNone/>
            </a:pPr>
            <a:r>
              <a:rPr lang="ru-RU" sz="2600" dirty="0" smtClean="0"/>
              <a:t>Пусть поможет мне удача</a:t>
            </a:r>
          </a:p>
          <a:p>
            <a:pPr>
              <a:buNone/>
            </a:pPr>
            <a:r>
              <a:rPr lang="ru-RU" sz="2600" dirty="0" smtClean="0"/>
              <a:t>Не сдаваться никогда.</a:t>
            </a:r>
          </a:p>
          <a:p>
            <a:pPr>
              <a:buNone/>
            </a:pPr>
            <a:r>
              <a:rPr lang="ru-RU" sz="2600" dirty="0" smtClean="0"/>
              <a:t>Первый день – пока не очень</a:t>
            </a:r>
          </a:p>
          <a:p>
            <a:pPr>
              <a:buNone/>
            </a:pPr>
            <a:r>
              <a:rPr lang="ru-RU" sz="2600" dirty="0" smtClean="0"/>
              <a:t>День второй – ну, ничего</a:t>
            </a:r>
          </a:p>
          <a:p>
            <a:pPr>
              <a:buNone/>
            </a:pPr>
            <a:r>
              <a:rPr lang="ru-RU" sz="2600" dirty="0" smtClean="0"/>
              <a:t>А к концу недели , боже!</a:t>
            </a:r>
          </a:p>
          <a:p>
            <a:pPr>
              <a:buNone/>
            </a:pPr>
            <a:r>
              <a:rPr lang="ru-RU" sz="2600" dirty="0" smtClean="0"/>
              <a:t>Результат мой </a:t>
            </a:r>
            <a:r>
              <a:rPr lang="ru-RU" sz="2600" dirty="0" err="1" smtClean="0"/>
              <a:t>ого-го</a:t>
            </a:r>
            <a:r>
              <a:rPr lang="ru-RU" sz="2600" dirty="0" smtClean="0"/>
              <a:t>!</a:t>
            </a:r>
          </a:p>
          <a:p>
            <a:pPr>
              <a:buNone/>
            </a:pPr>
            <a:r>
              <a:rPr lang="ru-RU" sz="2600" dirty="0" smtClean="0"/>
              <a:t>Я не лидер, но пытаюсь, </a:t>
            </a:r>
          </a:p>
          <a:p>
            <a:pPr>
              <a:buNone/>
            </a:pPr>
            <a:r>
              <a:rPr lang="ru-RU" sz="2600" dirty="0" smtClean="0"/>
              <a:t>Приближаюсь к мастерству</a:t>
            </a:r>
          </a:p>
          <a:p>
            <a:pPr>
              <a:buNone/>
            </a:pPr>
            <a:r>
              <a:rPr lang="ru-RU" sz="2600" dirty="0" smtClean="0"/>
              <a:t>Каждый день ходить стараюсь</a:t>
            </a:r>
          </a:p>
          <a:p>
            <a:pPr>
              <a:buNone/>
            </a:pPr>
            <a:r>
              <a:rPr lang="ru-RU" sz="2600" dirty="0" smtClean="0"/>
              <a:t>Не во сне а наяву</a:t>
            </a:r>
          </a:p>
          <a:p>
            <a:pPr>
              <a:buNone/>
            </a:pPr>
            <a:endParaRPr lang="ru-RU" sz="2600" dirty="0" smtClean="0"/>
          </a:p>
          <a:p>
            <a:pPr>
              <a:buNone/>
            </a:pPr>
            <a:r>
              <a:rPr lang="ru-RU" sz="2600" dirty="0" smtClean="0"/>
              <a:t>Автор: Голодова Н.Н.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1026" name="Picture 2" descr="C:\Users\Голодова НН\Desktop\chelovek-idushchij-fot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5167322" cy="2105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85728"/>
            <a:ext cx="7286644" cy="1571636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>Гимнастика, физические упражнения, ходьба должны прочно войти в повседневный быт каждого, кто хочет сохранить работоспособность, здоровье, полноценную и радостную</a:t>
            </a:r>
            <a:br>
              <a:rPr lang="ru-RU" sz="2200" dirty="0" smtClean="0"/>
            </a:br>
            <a:r>
              <a:rPr lang="ru-RU" sz="2200" dirty="0" smtClean="0"/>
              <a:t>жизнь</a:t>
            </a:r>
            <a:r>
              <a:rPr lang="ru-RU" dirty="0" smtClean="0"/>
              <a:t>.                                      </a:t>
            </a:r>
            <a:r>
              <a:rPr lang="ru-RU" sz="2200" dirty="0" smtClean="0"/>
              <a:t>(Гиппократ)</a:t>
            </a:r>
            <a:endParaRPr lang="ru-RU" sz="2200" dirty="0"/>
          </a:p>
        </p:txBody>
      </p:sp>
      <p:pic>
        <p:nvPicPr>
          <p:cNvPr id="3074" name="Picture 2" descr="C:\Users\Голодова НН\Desktop\f5fc1036-7a47-5d09-9b76-838776e9f7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1500198" cy="1381113"/>
          </a:xfrm>
          <a:prstGeom prst="rect">
            <a:avLst/>
          </a:prstGeom>
          <a:noFill/>
        </p:spPr>
      </p:pic>
      <p:pic>
        <p:nvPicPr>
          <p:cNvPr id="1029" name="Picture 5" descr="C:\Users\Голодова НН\Desktop\1687667561_marzana-club-p-khoroshei-trenirovki-pozhelanie-krasivo-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8000" y="1785926"/>
            <a:ext cx="8128000" cy="4691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159</Words>
  <PresentationFormat>Экран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На страже здоровья везде и всегда</vt:lpstr>
      <vt:lpstr>Слайд 2</vt:lpstr>
      <vt:lpstr>Слайд 3</vt:lpstr>
      <vt:lpstr>Слайд 4</vt:lpstr>
      <vt:lpstr>Гимнастика, физические упражнения, ходьба должны прочно войти в повседневный быт каждого, кто хочет сохранить работоспособность, здоровье, полноценную и радостную жизнь.                                      (Гиппократ)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Голодова НН</dc:creator>
  <cp:lastModifiedBy>Голодова НН</cp:lastModifiedBy>
  <cp:revision>12</cp:revision>
  <dcterms:created xsi:type="dcterms:W3CDTF">2024-04-07T15:50:54Z</dcterms:created>
  <dcterms:modified xsi:type="dcterms:W3CDTF">2024-04-08T18:00:52Z</dcterms:modified>
</cp:coreProperties>
</file>