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  <p:sldId id="260" r:id="rId6"/>
    <p:sldId id="262" r:id="rId7"/>
    <p:sldId id="263" r:id="rId8"/>
    <p:sldId id="261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6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Голодова НН\Desktop\02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358246" cy="364333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250" y="3786190"/>
            <a:ext cx="8786906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 рамках федерального проекта «Укрепление общественного здоровья»,</a:t>
            </a:r>
          </a:p>
          <a:p>
            <a:r>
              <a:rPr lang="ru-RU" sz="2000" dirty="0" smtClean="0"/>
              <a:t> реализуемый </a:t>
            </a:r>
            <a:r>
              <a:rPr lang="ru-RU" sz="2000" dirty="0" err="1" smtClean="0"/>
              <a:t>Роспотребнадзором</a:t>
            </a:r>
            <a:r>
              <a:rPr lang="ru-RU" sz="2000" dirty="0" smtClean="0"/>
              <a:t>, в гимназии организована работа</a:t>
            </a:r>
          </a:p>
          <a:p>
            <a:r>
              <a:rPr lang="ru-RU" sz="2000" smtClean="0"/>
              <a:t> </a:t>
            </a:r>
            <a:r>
              <a:rPr lang="ru-RU" sz="2000" smtClean="0"/>
              <a:t>Школы </a:t>
            </a:r>
            <a:r>
              <a:rPr lang="ru-RU" sz="2000" dirty="0" smtClean="0"/>
              <a:t>«7 вечеров здоровой кухни»</a:t>
            </a:r>
          </a:p>
          <a:p>
            <a:r>
              <a:rPr lang="ru-RU" sz="2000" dirty="0" smtClean="0"/>
              <a:t>Работа Школы позволит научиться составлять сбалансированный рацион для всей семьи. А  идеи для реализации мы берём здесь</a:t>
            </a:r>
          </a:p>
          <a:p>
            <a:endParaRPr lang="ru-RU" sz="2400" dirty="0" smtClean="0"/>
          </a:p>
          <a:p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71670" y="6215082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</a:t>
            </a:r>
            <a:r>
              <a:rPr lang="ru-RU" dirty="0" err="1" smtClean="0"/>
              <a:t>здоровое-питание.рф</a:t>
            </a:r>
            <a:r>
              <a:rPr lang="ru-RU" dirty="0" smtClean="0"/>
              <a:t>/</a:t>
            </a:r>
            <a:r>
              <a:rPr lang="en-US" dirty="0" smtClean="0"/>
              <a:t>school/?</a:t>
            </a:r>
            <a:r>
              <a:rPr lang="en-US" dirty="0" err="1" smtClean="0"/>
              <a:t>ysclid</a:t>
            </a:r>
            <a:r>
              <a:rPr lang="en-US" dirty="0" smtClean="0"/>
              <a:t>=luu277xzlj56419850</a:t>
            </a:r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 rot="20052123">
            <a:off x="5967153" y="5300450"/>
            <a:ext cx="268917" cy="8920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Голодова НН\Desktop\set-of-various-vegetable-cream-soups_136595-11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6248" y="500042"/>
            <a:ext cx="4143404" cy="17145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Участники школы «Здоровое питание»</a:t>
            </a:r>
            <a:endParaRPr lang="ru-RU" dirty="0"/>
          </a:p>
        </p:txBody>
      </p:sp>
      <p:pic>
        <p:nvPicPr>
          <p:cNvPr id="2050" name="Picture 2" descr="C:\Users\Голодова НН\Desktop\976a419174d54b7d325848e0aa1e283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214686"/>
            <a:ext cx="4500594" cy="3724252"/>
          </a:xfrm>
          <a:prstGeom prst="rect">
            <a:avLst/>
          </a:prstGeom>
          <a:noFill/>
        </p:spPr>
      </p:pic>
      <p:pic>
        <p:nvPicPr>
          <p:cNvPr id="9" name="Picture 7" descr="C:\Users\Голодова НН\Desktop\девочк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28604"/>
            <a:ext cx="3714776" cy="2786082"/>
          </a:xfrm>
          <a:prstGeom prst="rect">
            <a:avLst/>
          </a:prstGeom>
          <a:noFill/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5000628" y="2500306"/>
            <a:ext cx="2143140" cy="2500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Наш девиз: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440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Изучили, записали, </a:t>
            </a:r>
            <a:r>
              <a:rPr lang="ru-RU" sz="4400" dirty="0" smtClean="0">
                <a:latin typeface="+mj-lt"/>
                <a:ea typeface="+mj-ea"/>
                <a:cs typeface="+mj-cs"/>
              </a:rPr>
              <a:t>воплотили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Голодова НН\Desktop\set-of-various-vegetable-cream-soups_136595-11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7358114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7 вечеров здоровой кухни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Голодова НН\Desktop\b9c77019fb4abd2da349976f58c0e28226f2024b912ba6268caf939ccfa3605b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472" y="2643182"/>
            <a:ext cx="5643602" cy="3883021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85720" y="1357298"/>
            <a:ext cx="735811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Задача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Изменить свою жизнь к лучшему прямо сейчас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Голодова НН\Desktop\set-of-various-vegetable-cream-soups_136595-11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Вечер 1:  «Минтай в кляре»</a:t>
            </a:r>
            <a:endParaRPr lang="ru-RU" dirty="0"/>
          </a:p>
        </p:txBody>
      </p:sp>
      <p:pic>
        <p:nvPicPr>
          <p:cNvPr id="8" name="Picture 3" descr="C:\Users\Голодова НН\Desktop\еда 9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1357298"/>
            <a:ext cx="4011135" cy="4525963"/>
          </a:xfrm>
          <a:prstGeom prst="rect">
            <a:avLst/>
          </a:prstGeom>
          <a:noFill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500562" y="4357694"/>
            <a:ext cx="407196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 smtClean="0">
                <a:latin typeface="+mj-lt"/>
                <a:ea typeface="+mj-ea"/>
                <a:cs typeface="+mj-cs"/>
              </a:rPr>
              <a:t>Автор: </a:t>
            </a:r>
            <a:r>
              <a:rPr lang="ru-RU" sz="3600" dirty="0" err="1" smtClean="0">
                <a:latin typeface="+mj-lt"/>
                <a:ea typeface="+mj-ea"/>
                <a:cs typeface="+mj-cs"/>
              </a:rPr>
              <a:t>Баканова</a:t>
            </a:r>
            <a:r>
              <a:rPr lang="ru-RU" sz="3600" dirty="0" smtClean="0">
                <a:latin typeface="+mj-lt"/>
                <a:ea typeface="+mj-ea"/>
                <a:cs typeface="+mj-cs"/>
              </a:rPr>
              <a:t> Е.А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Голодова НН\Desktop\set-of-various-vegetable-cream-soups_136595-11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Вечер 2:  Шашлычки ПП</a:t>
            </a:r>
            <a:endParaRPr lang="ru-RU" dirty="0"/>
          </a:p>
        </p:txBody>
      </p:sp>
      <p:pic>
        <p:nvPicPr>
          <p:cNvPr id="6" name="Picture 5" descr="C:\Users\Голодова НН\Desktop\бухаров1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321439" y="1464455"/>
            <a:ext cx="4071967" cy="4286280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500562" y="4286256"/>
            <a:ext cx="42291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Автор: Копьёва Е.А.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Голодова НН\Desktop\set-of-various-vegetable-cream-soups_136595-11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Вечер 3:       ПП </a:t>
            </a:r>
            <a:r>
              <a:rPr lang="ru-RU" dirty="0" err="1" smtClean="0"/>
              <a:t>Хачапури</a:t>
            </a:r>
            <a:endParaRPr lang="ru-RU" dirty="0"/>
          </a:p>
        </p:txBody>
      </p:sp>
      <p:pic>
        <p:nvPicPr>
          <p:cNvPr id="4" name="Picture 4" descr="C:\Users\Голодова НН\Desktop\еда10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1137218" y="1220181"/>
            <a:ext cx="3394472" cy="4525963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928926" y="5357826"/>
            <a:ext cx="35147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Автор:  </a:t>
            </a:r>
            <a:r>
              <a:rPr kumimoji="0" lang="ru-RU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Винникова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Д.Г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Голодова НН\Desktop\set-of-various-vegetable-cream-soups_136595-11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Вечер 4:   </a:t>
            </a:r>
            <a:r>
              <a:rPr lang="ru-RU" dirty="0" err="1" smtClean="0"/>
              <a:t>Лагман</a:t>
            </a:r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4" name="Picture 6" descr="C:\Users\Голодова НН\Desktop\w4WVvsPfx5Q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428736"/>
            <a:ext cx="4357718" cy="3500462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85918" y="5072074"/>
            <a:ext cx="42862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 smtClean="0">
                <a:latin typeface="+mj-lt"/>
                <a:ea typeface="+mj-ea"/>
                <a:cs typeface="+mj-cs"/>
              </a:rPr>
              <a:t>Автор Голодова Н.Н.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Голодова НН\Desktop\set-of-various-vegetable-cream-soups_136595-11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Вечер 5:  Грибы </a:t>
            </a:r>
            <a:br>
              <a:rPr lang="ru-RU" dirty="0" smtClean="0"/>
            </a:br>
            <a:r>
              <a:rPr lang="ru-RU" dirty="0" smtClean="0"/>
              <a:t>под маринованным луком</a:t>
            </a:r>
            <a:endParaRPr lang="ru-RU" dirty="0"/>
          </a:p>
        </p:txBody>
      </p:sp>
      <p:pic>
        <p:nvPicPr>
          <p:cNvPr id="6152" name="Picture 8" descr="C:\Users\Голодова НН\Desktop\пп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407699" y="1949700"/>
            <a:ext cx="3596212" cy="3125788"/>
          </a:xfrm>
          <a:prstGeom prst="rect">
            <a:avLst/>
          </a:prstGeom>
          <a:noFill/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71736" y="5429264"/>
            <a:ext cx="41148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Автор Хохлова Е.Г.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Голодова НН\Desktop\set-of-various-vegetable-cream-soups_136595-11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Вечер 6:  Горбуша на подушке </a:t>
            </a:r>
            <a:endParaRPr lang="ru-RU" dirty="0"/>
          </a:p>
        </p:txBody>
      </p:sp>
      <p:pic>
        <p:nvPicPr>
          <p:cNvPr id="7170" name="Picture 2" descr="C:\Users\Голодова НН\Desktop\вечер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85767" y="1728782"/>
            <a:ext cx="3709223" cy="3405990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785786" y="55007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Автор Пароконная О.Ю.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Голодова НН\Desktop\set-of-various-vegetable-cream-soups_136595-11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Вечер 7:  Куриная грудка </a:t>
            </a:r>
            <a:br>
              <a:rPr lang="ru-RU" dirty="0" smtClean="0"/>
            </a:br>
            <a:r>
              <a:rPr lang="ru-RU" dirty="0" smtClean="0"/>
              <a:t>а-ля Греция </a:t>
            </a:r>
            <a:endParaRPr lang="ru-RU" dirty="0"/>
          </a:p>
        </p:txBody>
      </p:sp>
      <p:pic>
        <p:nvPicPr>
          <p:cNvPr id="8194" name="Picture 2" descr="C:\Users\Голодова НН\Desktop\8a5fcac6-30ef-4f67-997b-22dcf0e6844d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71612"/>
            <a:ext cx="3357586" cy="356710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71472" y="535782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Автор: Сухорукова О.П.  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Голодова НН\Desktop\scale_120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86874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144</Words>
  <PresentationFormat>Экран (4:3)</PresentationFormat>
  <Paragraphs>28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Участники школы «Здоровое питание»</vt:lpstr>
      <vt:lpstr>7 вечеров здоровой кухни</vt:lpstr>
      <vt:lpstr>Вечер 1:  «Минтай в кляре»</vt:lpstr>
      <vt:lpstr>Вечер 2:  Шашлычки ПП</vt:lpstr>
      <vt:lpstr>Вечер 3:       ПП Хачапури</vt:lpstr>
      <vt:lpstr>Вечер 4:   Лагман  </vt:lpstr>
      <vt:lpstr>Вечер 5:  Грибы  под маринованным луком</vt:lpstr>
      <vt:lpstr>Вечер 6:  Горбуша на подушке </vt:lpstr>
      <vt:lpstr>Вечер 7:  Куриная грудка  а-ля Греция 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Голодова НН</dc:creator>
  <cp:lastModifiedBy>Голодова НН</cp:lastModifiedBy>
  <cp:revision>13</cp:revision>
  <dcterms:created xsi:type="dcterms:W3CDTF">2024-04-07T17:14:06Z</dcterms:created>
  <dcterms:modified xsi:type="dcterms:W3CDTF">2024-04-11T17:14:56Z</dcterms:modified>
</cp:coreProperties>
</file>