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6" r:id="rId3"/>
    <p:sldId id="273" r:id="rId4"/>
    <p:sldId id="256" r:id="rId5"/>
    <p:sldId id="284" r:id="rId6"/>
    <p:sldId id="271" r:id="rId7"/>
    <p:sldId id="275" r:id="rId8"/>
    <p:sldId id="277" r:id="rId9"/>
    <p:sldId id="279" r:id="rId10"/>
    <p:sldId id="278" r:id="rId11"/>
    <p:sldId id="282" r:id="rId12"/>
    <p:sldId id="280" r:id="rId13"/>
    <p:sldId id="281" r:id="rId14"/>
    <p:sldId id="285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707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56071" y="1268760"/>
            <a:ext cx="1847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6000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1028" name="Picture 4" descr="Картинки по запросу &quot;картинка к 23 февраля на зеленом фоне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3200"/>
            <a:ext cx="8676456" cy="6608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1196752"/>
            <a:ext cx="5040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solidFill>
                  <a:srgbClr val="C00000"/>
                </a:solidFill>
                <a:latin typeface="Georgia" panose="02040502050405020303" pitchFamily="18" charset="0"/>
              </a:rPr>
              <a:t>Открытка </a:t>
            </a:r>
          </a:p>
          <a:p>
            <a:r>
              <a:rPr lang="ru-RU" sz="6000" dirty="0">
                <a:solidFill>
                  <a:srgbClr val="C00000"/>
                </a:solidFill>
                <a:latin typeface="Georgia" panose="02040502050405020303" pitchFamily="18" charset="0"/>
              </a:rPr>
              <a:t>к 23 февраля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Картинки по запросу &quot;картинка готовность на урок технологии картон клей ножницы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0" t="8497" r="2048" b="9894"/>
          <a:stretch/>
        </p:blipFill>
        <p:spPr bwMode="auto">
          <a:xfrm>
            <a:off x="2123728" y="279756"/>
            <a:ext cx="4864901" cy="5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12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723" y="3284984"/>
            <a:ext cx="2016224" cy="3168352"/>
          </a:xfrm>
          <a:prstGeom prst="rect">
            <a:avLst/>
          </a:prstGeom>
        </p:spPr>
      </p:pic>
      <p:pic>
        <p:nvPicPr>
          <p:cNvPr id="5" name="Рисунок 4" descr="948e16d254609607f1dff3151325a5c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302501"/>
            <a:ext cx="1881765" cy="3148338"/>
          </a:xfrm>
          <a:prstGeom prst="rect">
            <a:avLst/>
          </a:prstGeom>
        </p:spPr>
      </p:pic>
      <p:pic>
        <p:nvPicPr>
          <p:cNvPr id="6" name="Рисунок 5" descr="hello_html_m40928ed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429000"/>
            <a:ext cx="1902545" cy="3130800"/>
          </a:xfrm>
          <a:prstGeom prst="rect">
            <a:avLst/>
          </a:prstGeom>
        </p:spPr>
      </p:pic>
      <p:pic>
        <p:nvPicPr>
          <p:cNvPr id="7" name="Рисунок 6" descr="hello_html_m41cfa27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518550"/>
            <a:ext cx="2095324" cy="310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0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luckclub.ru/images/luckclub/2018/11/1040152-700x525.jpg"/>
          <p:cNvPicPr/>
          <p:nvPr/>
        </p:nvPicPr>
        <p:blipFill rotWithShape="1">
          <a:blip r:embed="rId2" cstate="print"/>
          <a:srcRect l="47569" b="3692"/>
          <a:stretch/>
        </p:blipFill>
        <p:spPr bwMode="auto">
          <a:xfrm>
            <a:off x="1907704" y="0"/>
            <a:ext cx="52146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45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&quot;техника безопасности при работе с ножницами 2 класс картинк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81" y="168100"/>
            <a:ext cx="8669899" cy="650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5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125" y="764704"/>
            <a:ext cx="71737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latin typeface="Georgia" panose="02040502050405020303" pitchFamily="18" charset="0"/>
              </a:rPr>
              <a:t>Этапы работы: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latin typeface="Georgia" panose="02040502050405020303" pitchFamily="18" charset="0"/>
              </a:rPr>
              <a:t>На картоне обвести шаблон самолёта, 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вырезать его</a:t>
            </a:r>
            <a:r>
              <a:rPr lang="ru-RU" sz="2800" dirty="0" smtClean="0">
                <a:latin typeface="Georgia" panose="02040502050405020303" pitchFamily="18" charset="0"/>
              </a:rPr>
              <a:t>.</a:t>
            </a:r>
            <a:endParaRPr lang="ru-RU" sz="2800" dirty="0" smtClean="0">
              <a:latin typeface="Georgia" panose="02040502050405020303" pitchFamily="18" charset="0"/>
            </a:endParaRPr>
          </a:p>
        </p:txBody>
      </p:sp>
      <p:pic>
        <p:nvPicPr>
          <p:cNvPr id="4" name="Рисунок 3" descr="C:\Users\kab03\AppData\Local\Microsoft\Windows\Temporary Internet Files\Content.Word\20210216_23594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r="24385"/>
          <a:stretch/>
        </p:blipFill>
        <p:spPr bwMode="auto">
          <a:xfrm>
            <a:off x="1672696" y="2334364"/>
            <a:ext cx="5544616" cy="4235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0177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476672"/>
            <a:ext cx="64844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Georgia" panose="02040502050405020303" pitchFamily="18" charset="0"/>
              </a:rPr>
              <a:t>2. На картоне обвести шаблон винта, 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вырезать.</a:t>
            </a:r>
          </a:p>
        </p:txBody>
      </p:sp>
      <p:pic>
        <p:nvPicPr>
          <p:cNvPr id="4" name="Рисунок 3" descr="C:\Users\kab03\AppData\Local\Microsoft\Windows\Temporary Internet Files\Content.Word\20210217_000206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1"/>
          <a:stretch/>
        </p:blipFill>
        <p:spPr bwMode="auto">
          <a:xfrm>
            <a:off x="1809750" y="2058034"/>
            <a:ext cx="5524500" cy="40352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2127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332656"/>
            <a:ext cx="50545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Georgia" panose="02040502050405020303" pitchFamily="18" charset="0"/>
              </a:rPr>
              <a:t>3. Хвостовую часть самолёта 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сложить по линии сгиба.</a:t>
            </a:r>
          </a:p>
          <a:p>
            <a:endParaRPr lang="ru-RU" sz="2800" dirty="0">
              <a:latin typeface="Georgia" panose="02040502050405020303" pitchFamily="18" charset="0"/>
            </a:endParaRPr>
          </a:p>
        </p:txBody>
      </p:sp>
      <p:pic>
        <p:nvPicPr>
          <p:cNvPr id="3" name="Рисунок 2" descr="C:\Users\kab03\AppData\Local\Microsoft\Windows\Temporary Internet Files\Content.Word\20210217_0007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14562"/>
            <a:ext cx="5800427" cy="37347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049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620688"/>
            <a:ext cx="68227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Georgia" panose="02040502050405020303" pitchFamily="18" charset="0"/>
              </a:rPr>
              <a:t>4. На хвостовую часть наклеить звёзды 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слева и справа и приклеить эту часть к 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основанию хвоста самолёта.</a:t>
            </a:r>
            <a:endParaRPr lang="ru-RU" sz="2800" dirty="0">
              <a:latin typeface="Georgia" panose="02040502050405020303" pitchFamily="18" charset="0"/>
            </a:endParaRPr>
          </a:p>
        </p:txBody>
      </p:sp>
      <p:pic>
        <p:nvPicPr>
          <p:cNvPr id="3" name="Рисунок 2" descr="C:\Users\kab03\AppData\Local\Microsoft\Windows\Temporary Internet Files\Content.Word\20210217_0010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73694"/>
            <a:ext cx="3960439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kab03\AppData\Local\Microsoft\Windows\Temporary Internet Files\Content.Word\20210217_00110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" r="4271"/>
          <a:stretch/>
        </p:blipFill>
        <p:spPr bwMode="auto">
          <a:xfrm>
            <a:off x="4814999" y="2708920"/>
            <a:ext cx="4154830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78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36" y="184650"/>
            <a:ext cx="9078126" cy="8279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Georgia" panose="02040502050405020303" pitchFamily="18" charset="0"/>
              </a:rPr>
              <a:t>5. Полоски из цветной бумаги наклеить на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 крылья самолета,  отступив по 2 см с каждого края в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последовательности: 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1. белый цвет</a:t>
            </a:r>
          </a:p>
          <a:p>
            <a:pPr marL="514350" indent="-514350">
              <a:buAutoNum type="arabicPeriod"/>
            </a:pPr>
            <a:endParaRPr lang="ru-RU" sz="2800" dirty="0" smtClean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2800" dirty="0">
              <a:latin typeface="Georgia" panose="02040502050405020303" pitchFamily="18" charset="0"/>
            </a:endParaRPr>
          </a:p>
          <a:p>
            <a:pPr marL="514350" indent="-514350">
              <a:buAutoNum type="arabicPeriod"/>
            </a:pPr>
            <a:endParaRPr lang="ru-RU" sz="2800" dirty="0" smtClean="0">
              <a:latin typeface="Georgia" panose="02040502050405020303" pitchFamily="18" charset="0"/>
            </a:endParaRPr>
          </a:p>
          <a:p>
            <a:r>
              <a:rPr lang="ru-RU" sz="2800" dirty="0" smtClean="0">
                <a:latin typeface="Georgia" panose="02040502050405020303" pitchFamily="18" charset="0"/>
              </a:rPr>
              <a:t>2. синий цвет</a:t>
            </a:r>
          </a:p>
          <a:p>
            <a:endParaRPr lang="ru-RU" sz="2800" dirty="0" smtClean="0">
              <a:latin typeface="Georgia" panose="02040502050405020303" pitchFamily="18" charset="0"/>
            </a:endParaRPr>
          </a:p>
          <a:p>
            <a:endParaRPr lang="ru-RU" sz="2800" dirty="0">
              <a:latin typeface="Georgia" panose="02040502050405020303" pitchFamily="18" charset="0"/>
            </a:endParaRPr>
          </a:p>
          <a:p>
            <a:endParaRPr lang="ru-RU" sz="2800" dirty="0" smtClean="0">
              <a:latin typeface="Georgia" panose="02040502050405020303" pitchFamily="18" charset="0"/>
            </a:endParaRPr>
          </a:p>
          <a:p>
            <a:endParaRPr lang="ru-RU" sz="2800" dirty="0">
              <a:latin typeface="Georgia" panose="02040502050405020303" pitchFamily="18" charset="0"/>
            </a:endParaRPr>
          </a:p>
          <a:p>
            <a:endParaRPr lang="ru-RU" sz="2800" dirty="0" smtClean="0">
              <a:latin typeface="Georgia" panose="02040502050405020303" pitchFamily="18" charset="0"/>
            </a:endParaRPr>
          </a:p>
          <a:p>
            <a:r>
              <a:rPr lang="ru-RU" sz="2800" dirty="0" smtClean="0">
                <a:latin typeface="Georgia" panose="02040502050405020303" pitchFamily="18" charset="0"/>
              </a:rPr>
              <a:t>3. красный цвет</a:t>
            </a:r>
            <a:endParaRPr lang="ru-RU" sz="2800" dirty="0">
              <a:latin typeface="Georgia" panose="02040502050405020303" pitchFamily="18" charset="0"/>
            </a:endParaRPr>
          </a:p>
          <a:p>
            <a:endParaRPr lang="ru-RU" sz="2800" dirty="0">
              <a:latin typeface="Georgia" panose="02040502050405020303" pitchFamily="18" charset="0"/>
            </a:endParaRPr>
          </a:p>
          <a:p>
            <a:endParaRPr lang="ru-RU" sz="2800" dirty="0" smtClean="0">
              <a:latin typeface="Georgia" panose="02040502050405020303" pitchFamily="18" charset="0"/>
            </a:endParaRPr>
          </a:p>
          <a:p>
            <a:endParaRPr lang="ru-RU" sz="2800" dirty="0" smtClean="0">
              <a:latin typeface="Georgia" panose="02040502050405020303" pitchFamily="18" charset="0"/>
            </a:endParaRPr>
          </a:p>
          <a:p>
            <a:endParaRPr lang="ru-RU" sz="2800" dirty="0">
              <a:latin typeface="Georgia" panose="02040502050405020303" pitchFamily="18" charset="0"/>
            </a:endParaRPr>
          </a:p>
          <a:p>
            <a:r>
              <a:rPr lang="ru-RU" sz="2800" dirty="0">
                <a:latin typeface="Georgia" panose="02040502050405020303" pitchFamily="18" charset="0"/>
              </a:rPr>
              <a:t> </a:t>
            </a:r>
          </a:p>
        </p:txBody>
      </p:sp>
      <p:pic>
        <p:nvPicPr>
          <p:cNvPr id="4" name="Рисунок 3" descr="C:\Users\kab03\AppData\Local\Microsoft\Windows\Temporary Internet Files\Content.Word\20210217_00134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7"/>
          <a:stretch/>
        </p:blipFill>
        <p:spPr bwMode="auto">
          <a:xfrm>
            <a:off x="3131068" y="1556792"/>
            <a:ext cx="3120862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kab03\AppData\Local\Microsoft\Windows\Temporary Internet Files\Content.Word\20210217_00144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24" y="3789040"/>
            <a:ext cx="3582675" cy="1598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kab03\AppData\Local\Microsoft\Windows\Temporary Internet Files\Content.Word\20210217_00154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/>
          <a:stretch/>
        </p:blipFill>
        <p:spPr bwMode="auto">
          <a:xfrm>
            <a:off x="4932040" y="5157192"/>
            <a:ext cx="3384377" cy="152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6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644" y="260648"/>
            <a:ext cx="84401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Georgia" panose="02040502050405020303" pitchFamily="18" charset="0"/>
              </a:rPr>
              <a:t>6.  Атласную </a:t>
            </a:r>
            <a:r>
              <a:rPr lang="ru-RU" sz="2800" dirty="0" smtClean="0">
                <a:latin typeface="Georgia" panose="02040502050405020303" pitchFamily="18" charset="0"/>
              </a:rPr>
              <a:t>ленту продеть в отверстия концами </a:t>
            </a:r>
          </a:p>
          <a:p>
            <a:r>
              <a:rPr lang="ru-RU" sz="2800" dirty="0" smtClean="0">
                <a:latin typeface="Georgia" panose="02040502050405020303" pitchFamily="18" charset="0"/>
              </a:rPr>
              <a:t>вверх , завязать бантик и вложить листочек с </a:t>
            </a:r>
          </a:p>
          <a:p>
            <a:r>
              <a:rPr lang="ru-RU" sz="2800" dirty="0">
                <a:latin typeface="Georgia" panose="02040502050405020303" pitchFamily="18" charset="0"/>
              </a:rPr>
              <a:t>п</a:t>
            </a:r>
            <a:r>
              <a:rPr lang="ru-RU" sz="2800" dirty="0" smtClean="0">
                <a:latin typeface="Georgia" panose="02040502050405020303" pitchFamily="18" charset="0"/>
              </a:rPr>
              <a:t>оздравлением.</a:t>
            </a:r>
            <a:endParaRPr lang="ru-RU" sz="2800" dirty="0">
              <a:latin typeface="Georgia" panose="02040502050405020303" pitchFamily="18" charset="0"/>
            </a:endParaRPr>
          </a:p>
        </p:txBody>
      </p:sp>
      <p:pic>
        <p:nvPicPr>
          <p:cNvPr id="4" name="Рисунок 3" descr="C:\Users\kab03\AppData\Local\Microsoft\Windows\Temporary Internet Files\Content.Word\20210217_00175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/>
          <a:stretch/>
        </p:blipFill>
        <p:spPr bwMode="auto">
          <a:xfrm>
            <a:off x="533400" y="2636912"/>
            <a:ext cx="3472678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kab03\AppData\Local\Microsoft\Windows\Temporary Internet Files\Content.Word\20210217_00194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7"/>
          <a:stretch/>
        </p:blipFill>
        <p:spPr bwMode="auto">
          <a:xfrm>
            <a:off x="5083629" y="2636912"/>
            <a:ext cx="3467395" cy="2740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933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29516"/>
            <a:ext cx="775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Georgia" panose="02040502050405020303" pitchFamily="18" charset="0"/>
              </a:rPr>
              <a:t>7</a:t>
            </a:r>
            <a:r>
              <a:rPr lang="ru-RU" sz="2800" dirty="0" smtClean="0">
                <a:latin typeface="Georgia" panose="02040502050405020303" pitchFamily="18" charset="0"/>
              </a:rPr>
              <a:t>. </a:t>
            </a:r>
            <a:r>
              <a:rPr lang="ru-RU" sz="2800" dirty="0" smtClean="0">
                <a:latin typeface="Georgia" panose="02040502050405020303" pitchFamily="18" charset="0"/>
              </a:rPr>
              <a:t>Винт приклеить к носовой части самолёта.</a:t>
            </a:r>
            <a:endParaRPr lang="ru-RU" sz="2800" dirty="0">
              <a:latin typeface="Georgia" panose="02040502050405020303" pitchFamily="18" charset="0"/>
            </a:endParaRPr>
          </a:p>
        </p:txBody>
      </p:sp>
      <p:pic>
        <p:nvPicPr>
          <p:cNvPr id="5" name="Рисунок 4" descr="C:\Users\kab03\AppData\Local\Microsoft\Windows\Temporary Internet Files\Content.Word\20210217_00211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r="12339"/>
          <a:stretch/>
        </p:blipFill>
        <p:spPr bwMode="auto">
          <a:xfrm>
            <a:off x="1403648" y="2058034"/>
            <a:ext cx="6048672" cy="35312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8142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F00">
                <a:alpha val="31000"/>
              </a:srgbClr>
            </a:gs>
            <a:gs pos="65000">
              <a:srgbClr val="9CB86E"/>
            </a:gs>
            <a:gs pos="100000">
              <a:srgbClr val="156B13"/>
            </a:gs>
            <a:gs pos="100000">
              <a:srgbClr val="156B13">
                <a:alpha val="71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8237" y="5918111"/>
            <a:ext cx="4453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Наш самолёт готов!</a:t>
            </a:r>
            <a:endParaRPr lang="ru-RU" sz="36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Рисунок 3" descr="C:\Users\kab03\AppData\Local\Microsoft\Windows\Temporary Internet Files\Content.Word\20210217_00211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r="12339"/>
          <a:stretch/>
        </p:blipFill>
        <p:spPr bwMode="auto">
          <a:xfrm>
            <a:off x="1403648" y="1196752"/>
            <a:ext cx="6336704" cy="4392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99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121</Words>
  <Application>Microsoft Office PowerPoint</Application>
  <PresentationFormat>Экран (4:3)</PresentationFormat>
  <Paragraphs>36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днсс</dc:creator>
  <cp:lastModifiedBy>kab03</cp:lastModifiedBy>
  <cp:revision>29</cp:revision>
  <dcterms:created xsi:type="dcterms:W3CDTF">2018-02-18T20:12:10Z</dcterms:created>
  <dcterms:modified xsi:type="dcterms:W3CDTF">2021-02-17T03:07:11Z</dcterms:modified>
</cp:coreProperties>
</file>