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lick01.begun.ru/click.jsp?url=zzuS3d-R0NG8kj9yDpm6M235ZZzWgV4s4Gf-4faYnIFsryMw*A-ZC3n31NgCNs3GZDHBpERDYyhkjELW2MB2OCK2lL8AQqXvqDBR05JA*F*BmF3DVC8RzynH7tzRxx13SZTVUKSOe3Pyuj1BQsemDBdBkAww3aSXIQRI9lWCyDIsJ7Vtgbto6fzsLxg9tbvgJ2AE-HMD2fae78kSeJvTG0vOoKDuoajQ70mml4r1542dxD1PKV6hpm00CM02juKcr3W4*8hYIi3O*TVRHnEfur54kQXMZm-fGdMB8qDJHnsgeckm2JK39ND3QZPi4-lQ-sqt*xF3jyCJFGV*0y*LwmUoCuZ-jN65amTkDIGpIb8KPrF5dmoUhvjWg4UNyldj*kaBmUaL7fKYtzhYFtehIJdjqV-c1kZKGwPNLY*WO9JsXqwwirO0vq49f5TgS662ddVv4q8oZ9qoOE3gThBQQCX4nnVt3QvLc5XYjbUd9-0Y*-XncamRvk4z--oZ7H1Mqsm4Y6qIMtk2WFjLLjzsk8GuLJ9hu*2tMzsZyEuFlNtUD0gTnVhjCCFXT*eR7wJQeHMRF6i0b*8ZZNrYYuySYzpymEEPf9PW8RmR26ZjOJZQ0XSd*Nd809pBuN584*HoZIuX9IjrBBFYTX0QdYz7dvx9TZY&amp;eurl%5b%5d=zzuS3U1MTUwNYaQRE8AonNUMhu0tSR1MVCbRc9vB-1NFtLMx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252520" cy="7128792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08912" cy="1368152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</a:rPr>
              <a:t>Тайны подводного мира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6136" y="6021288"/>
            <a:ext cx="30748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Garamond" pitchFamily="18" charset="0"/>
              </a:rPr>
              <a:t>ИЗО 2 класс</a:t>
            </a:r>
            <a:endParaRPr lang="ru-RU" sz="40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05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173" y="0"/>
            <a:ext cx="9214173" cy="6914820"/>
          </a:xfrm>
        </p:spPr>
      </p:pic>
    </p:spTree>
    <p:extLst>
      <p:ext uri="{BB962C8B-B14F-4D97-AF65-F5344CB8AC3E}">
        <p14:creationId xmlns:p14="http://schemas.microsoft.com/office/powerpoint/2010/main" val="266891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57" y="0"/>
            <a:ext cx="9183357" cy="6887517"/>
          </a:xfrm>
        </p:spPr>
      </p:pic>
    </p:spTree>
    <p:extLst>
      <p:ext uri="{BB962C8B-B14F-4D97-AF65-F5344CB8AC3E}">
        <p14:creationId xmlns:p14="http://schemas.microsoft.com/office/powerpoint/2010/main" val="322339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3886" cy="6957392"/>
          </a:xfrm>
        </p:spPr>
      </p:pic>
    </p:spTree>
    <p:extLst>
      <p:ext uri="{BB962C8B-B14F-4D97-AF65-F5344CB8AC3E}">
        <p14:creationId xmlns:p14="http://schemas.microsoft.com/office/powerpoint/2010/main" val="221824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9392"/>
            <a:ext cx="9186227" cy="7056784"/>
          </a:xfrm>
        </p:spPr>
      </p:pic>
    </p:spTree>
    <p:extLst>
      <p:ext uri="{BB962C8B-B14F-4D97-AF65-F5344CB8AC3E}">
        <p14:creationId xmlns:p14="http://schemas.microsoft.com/office/powerpoint/2010/main" val="267454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0"/>
            <a:ext cx="7560840" cy="6895097"/>
          </a:xfrm>
        </p:spPr>
      </p:pic>
    </p:spTree>
    <p:extLst>
      <p:ext uri="{BB962C8B-B14F-4D97-AF65-F5344CB8AC3E}">
        <p14:creationId xmlns:p14="http://schemas.microsoft.com/office/powerpoint/2010/main" val="42487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55" y="-819472"/>
            <a:ext cx="9186155" cy="7966874"/>
          </a:xfrm>
        </p:spPr>
      </p:pic>
    </p:spTree>
    <p:extLst>
      <p:ext uri="{BB962C8B-B14F-4D97-AF65-F5344CB8AC3E}">
        <p14:creationId xmlns:p14="http://schemas.microsoft.com/office/powerpoint/2010/main" val="26364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63480" cy="34289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366" y="3429000"/>
            <a:ext cx="4509846" cy="342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80" y="0"/>
            <a:ext cx="4680520" cy="342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80" y="3429000"/>
            <a:ext cx="4680519" cy="3429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45" y="1000108"/>
            <a:ext cx="7165124" cy="500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79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428604"/>
            <a:ext cx="4786314" cy="64293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428604"/>
            <a:ext cx="407196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Семейство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Карповые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Золотой, или китайский, карась, встречается в диком виде в Корее, Китае и Японии. Этот карась в природе имеет золотистый оттенок, особенно в мелких, хорошо прогреваемых солнцем водоемах.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Золотая рыбка, как одомашненная форма золотого карася, была выведена в Китае более 1500 лет назад, где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рыб разводчики,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воспользовавшись изменчивостью карася в окраске и в форме тела, занялись культурой декоративного карася.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15074" y="857232"/>
            <a:ext cx="22860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Золотая рыбка разводилась в прудах и садовых водоемах в имениях знати и состоятельных людей. В Россию впервые золотая рыбка ввезена в середине XVIII века. В настоящее время распространено множество разновидностей золотой рыбки.</a:t>
            </a:r>
          </a:p>
        </p:txBody>
      </p:sp>
      <p:pic>
        <p:nvPicPr>
          <p:cNvPr id="3" name="Picture 2" descr="http://fs00.infourok.ru/images/doc/156/180187/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5903301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oy46.users.photofile.ru/photo/oy46/1028129/xlarge/34461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734704"/>
            <a:ext cx="4357718" cy="580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" descr="C:\Users\user\Pictures\skulptura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795956"/>
            <a:ext cx="3286148" cy="406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5720" y="1857364"/>
            <a:ext cx="38576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Памятник Золотой Рыбке в г.Москве. Манежная площадь.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85728"/>
            <a:ext cx="5675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Скульптура «Старик и Золотая рыбка»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047.radikal.ru/1311/cc/7689ec4d7c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071546"/>
            <a:ext cx="4005262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572000" y="500042"/>
            <a:ext cx="4150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/>
              <a:t>Памятник Золотой Рыбке в г.Кемерово </a:t>
            </a:r>
            <a:endParaRPr lang="ru-RU" b="1" dirty="0"/>
          </a:p>
        </p:txBody>
      </p:sp>
      <p:pic>
        <p:nvPicPr>
          <p:cNvPr id="4" name="Picture 2" descr="http://www.etovidel.net/appended_files/big/4fd8e19a64fc5.jpg"/>
          <p:cNvPicPr>
            <a:picLocks noChangeAspect="1" noChangeArrowheads="1"/>
          </p:cNvPicPr>
          <p:nvPr/>
        </p:nvPicPr>
        <p:blipFill>
          <a:blip r:embed="rId3" cstate="print"/>
          <a:srcRect l="22642" r="13961"/>
          <a:stretch>
            <a:fillRect/>
          </a:stretch>
        </p:blipFill>
        <p:spPr bwMode="auto">
          <a:xfrm>
            <a:off x="500034" y="357166"/>
            <a:ext cx="4000528" cy="623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uorlov.ru/media/project/title/original/1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785795"/>
            <a:ext cx="8453466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85918" y="428604"/>
            <a:ext cx="5429250" cy="5238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Золотая рыбка г.Подольск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Pictures\4311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98677"/>
            <a:ext cx="5089045" cy="613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1857364"/>
            <a:ext cx="38576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Памятник Золотой Рыбке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г.Астрахань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miart.ru/forum/journal_uploads6/j1497544_13841975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8919580" cy="624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42910" y="285728"/>
            <a:ext cx="80057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А вот как изображают золотую рыбку художники</a:t>
            </a:r>
            <a:endParaRPr lang="ru-RU" sz="3200" dirty="0"/>
          </a:p>
        </p:txBody>
      </p:sp>
      <p:pic>
        <p:nvPicPr>
          <p:cNvPr id="3" name="Picture 2" descr="http://paint-best.ru/images/a/c/kak-narisovat-rybku-karandashom-poe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3" y="-21301"/>
            <a:ext cx="8215370" cy="677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http://decoupage.mybabbie.ru/image/687474703a2f2f73742e667265652d6c616e63652e72752f75736572732f4972696e615f477572656576612f75706c6f61642f736d5f665f343930373263326234663034322e6a706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7158" y="23925"/>
            <a:ext cx="8429684" cy="68925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deti-online.com/img/zolotaya-rybka-col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88744"/>
            <a:ext cx="8786841" cy="6226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14348" y="357166"/>
            <a:ext cx="7619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Предлагаю вам побыть в роли художников и изобразить 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золотую рыбку.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163</Words>
  <Application>Microsoft Office PowerPoint</Application>
  <PresentationFormat>Экран (4:3)</PresentationFormat>
  <Paragraphs>15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Тайны подводного мира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Межевикин</dc:creator>
  <cp:lastModifiedBy>kab04</cp:lastModifiedBy>
  <cp:revision>9</cp:revision>
  <dcterms:created xsi:type="dcterms:W3CDTF">2015-11-08T12:58:37Z</dcterms:created>
  <dcterms:modified xsi:type="dcterms:W3CDTF">2022-01-19T06:33:31Z</dcterms:modified>
</cp:coreProperties>
</file>