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1" r:id="rId3"/>
    <p:sldId id="262" r:id="rId4"/>
    <p:sldId id="264" r:id="rId5"/>
    <p:sldId id="263" r:id="rId6"/>
    <p:sldId id="265" r:id="rId7"/>
    <p:sldId id="266" r:id="rId8"/>
    <p:sldId id="269" r:id="rId9"/>
    <p:sldId id="267" r:id="rId10"/>
    <p:sldId id="268" r:id="rId11"/>
    <p:sldId id="257" r:id="rId12"/>
    <p:sldId id="258" r:id="rId13"/>
    <p:sldId id="25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8222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561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299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92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580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677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012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712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462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386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003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7232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625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2138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900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810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590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45E2107-CE18-4594-A129-0725B9A79125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684536-92F2-472F-9C32-633B5506E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9583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по неделе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с 1-9  декабря 2022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35310" y="5065987"/>
            <a:ext cx="37362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:руководитель ШМО 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Сухарева Н.Ф.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45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0207" y="198102"/>
            <a:ext cx="11088413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8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 проведения «Недели </a:t>
            </a:r>
            <a:r>
              <a:rPr lang="ru-RU" sz="48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Славы»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2-9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декабря.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391125"/>
              </p:ext>
            </p:extLst>
          </p:nvPr>
        </p:nvGraphicFramePr>
        <p:xfrm>
          <a:off x="704191" y="940202"/>
          <a:ext cx="10384222" cy="5897916"/>
        </p:xfrm>
        <a:graphic>
          <a:graphicData uri="http://schemas.openxmlformats.org/drawingml/2006/table">
            <a:tbl>
              <a:tblPr firstRow="1" firstCol="1" bandRow="1"/>
              <a:tblGrid>
                <a:gridCol w="782289">
                  <a:extLst>
                    <a:ext uri="{9D8B030D-6E8A-4147-A177-3AD203B41FA5}">
                      <a16:colId xmlns:a16="http://schemas.microsoft.com/office/drawing/2014/main" val="884089293"/>
                    </a:ext>
                  </a:extLst>
                </a:gridCol>
                <a:gridCol w="5534430">
                  <a:extLst>
                    <a:ext uri="{9D8B030D-6E8A-4147-A177-3AD203B41FA5}">
                      <a16:colId xmlns:a16="http://schemas.microsoft.com/office/drawing/2014/main" val="438145379"/>
                    </a:ext>
                  </a:extLst>
                </a:gridCol>
                <a:gridCol w="1081692">
                  <a:extLst>
                    <a:ext uri="{9D8B030D-6E8A-4147-A177-3AD203B41FA5}">
                      <a16:colId xmlns:a16="http://schemas.microsoft.com/office/drawing/2014/main" val="3635582592"/>
                    </a:ext>
                  </a:extLst>
                </a:gridCol>
                <a:gridCol w="2985811">
                  <a:extLst>
                    <a:ext uri="{9D8B030D-6E8A-4147-A177-3AD203B41FA5}">
                      <a16:colId xmlns:a16="http://schemas.microsoft.com/office/drawing/2014/main" val="2266179186"/>
                    </a:ext>
                  </a:extLst>
                </a:gridCol>
              </a:tblGrid>
              <a:tr h="2984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Мероприятие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Ответственный учитель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2163222"/>
                  </a:ext>
                </a:extLst>
              </a:tr>
              <a:tr h="8290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2.12.-Письмо неизвестному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солдату:«Вошедший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память неизвестным».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Внеклассное мероприятие  «В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памяти на века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Выставка из музея «Неизвестный солдат»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5-6кл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8-е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Учителя истории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Москаленко Т.Н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Сухарева Н.Ф.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854636"/>
                  </a:ext>
                </a:extLst>
              </a:tr>
              <a:tr h="6632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5.12.- Исторический диктант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Викторина « Московская битва»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10-11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Акимочкина С.Н.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Сухарева Н.Ф.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7484345"/>
                  </a:ext>
                </a:extLst>
              </a:tr>
              <a:tr h="6632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6.12.-Конкурс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инфографики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«Их имена в нашей истории»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9кл.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Сухарева Н.Ф.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Акимочкина С.Н.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869910"/>
                  </a:ext>
                </a:extLst>
              </a:tr>
              <a:tr h="4974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7.12.-Конкурс стихов «Защитникам Отечества посвящается»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6-7кл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Харченко Э.Ю.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1782509"/>
                  </a:ext>
                </a:extLst>
              </a:tr>
              <a:tr h="3316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8.12. Викторина «100лет образованию СССР»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Калина Н.С.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3242815"/>
                  </a:ext>
                </a:extLst>
              </a:tr>
              <a:tr h="3316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9.12.Внеклассное мероприятие. «Твои</a:t>
                      </a: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сыны, Россия».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Путешествие</a:t>
                      </a: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 родному краю «Герои, которых нужно знать»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Акимочкина С.Н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Сухарева</a:t>
                      </a: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Н.Ф.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868" marR="34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80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3873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298" y="1534510"/>
            <a:ext cx="3584026" cy="4997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3" y="1534510"/>
            <a:ext cx="3647090" cy="4997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34" y="1534510"/>
            <a:ext cx="3759418" cy="4997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480518" y="338339"/>
            <a:ext cx="8440772" cy="655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>
              <a:lnSpc>
                <a:spcPct val="107000"/>
              </a:lnSpc>
            </a:pP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Выставка из музея «Неизвестный солдат»</a:t>
            </a:r>
            <a:endParaRPr lang="ru-RU" sz="360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551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423" y="327829"/>
            <a:ext cx="11580431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07000"/>
              </a:lnSpc>
            </a:pP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ru-RU" sz="360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декабря</a:t>
            </a:r>
            <a:r>
              <a:rPr lang="ru-RU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.Конкурс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инфографики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«Их имена в нашей истории» </a:t>
            </a:r>
            <a:endParaRPr lang="ru-RU" sz="320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14" y="1376854"/>
            <a:ext cx="4232385" cy="527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223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49" y="1713186"/>
            <a:ext cx="3972910" cy="50659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049" y="1629103"/>
            <a:ext cx="3769929" cy="49924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651642" y="142148"/>
            <a:ext cx="9953296" cy="124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07000"/>
              </a:lnSpc>
            </a:pP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7.12.-Конкурс стихов «Защитникам Отечества посвящается»</a:t>
            </a:r>
            <a:endParaRPr lang="ru-RU" sz="36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48978" y="1828800"/>
            <a:ext cx="37853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1-е мес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заняли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Процай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Ксения, Москаленко Маргарита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2-е место  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Губарева Антонина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3-е место </a:t>
            </a:r>
          </a:p>
          <a:p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Лапицкая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Виктория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2877" y="1259771"/>
            <a:ext cx="30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Провела Харченко Э.Ю.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559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453" y="1802524"/>
            <a:ext cx="4803227" cy="44038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41737" y="121126"/>
            <a:ext cx="11613931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lnSpc>
                <a:spcPct val="107000"/>
              </a:lnSpc>
            </a:pP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Декабря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Путешествие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родному краю «Герои, которых </a:t>
            </a: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нужно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знать»</a:t>
            </a:r>
            <a:endParaRPr lang="ru-RU" sz="3200" b="1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21" y="1802524"/>
            <a:ext cx="3815255" cy="38310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372302" y="1177158"/>
            <a:ext cx="345790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школы, под руководством Сухаревой Н.Ф.,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отправились  в путешествие  по родному краю</a:t>
            </a:r>
          </a:p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МБОУ ОСОШ №6 им.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В.А.Сулева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героя СССР. Недалеко от поселка они услышали рассказ о реактивной установке «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атюша».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329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63" y="1355834"/>
            <a:ext cx="3867806" cy="519211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443" y="1271752"/>
            <a:ext cx="3938095" cy="53707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985063" y="966465"/>
            <a:ext cx="35419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школьном музее ребята</a:t>
            </a:r>
          </a:p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слышали  биографию   и рассказ о подвигах  земляка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Сулеве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В.А., познакомились с предметами быта казаков. Узнали историю создания  хутора. Всем очень понравилось.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669" y="3368566"/>
            <a:ext cx="3121573" cy="31793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83114" y="164802"/>
            <a:ext cx="44719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школьном музее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047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8" y="1313793"/>
            <a:ext cx="3727888" cy="53760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312" y="1227082"/>
            <a:ext cx="3938095" cy="53760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1228" y="168165"/>
            <a:ext cx="11761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в школьный музей 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Кугоейской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школы №5 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78015" y="1124606"/>
            <a:ext cx="36050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Экскурсию в музее провел  учитель физики Лысенко Н.П., он рассказал об образовании хутора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Кугоея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нашей школы услышали истории подвигов 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Великой Отечественной войны.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ребят заинтересовали проекты, выполненные,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кугоейскими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ребятами  на 3Д принтере, под руководством  учителя Гнида В.Н.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149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6288" y="264766"/>
            <a:ext cx="9098132" cy="7184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>
              <a:lnSpc>
                <a:spcPct val="107000"/>
              </a:lnSpc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Викторина «100лет образованию СССР»</a:t>
            </a:r>
            <a:endParaRPr lang="ru-RU" sz="4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744" y="983232"/>
            <a:ext cx="5825359" cy="566981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8313682" y="3264142"/>
            <a:ext cx="2858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Провела данное мероприятие  Калина Н.С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038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9482" y="317317"/>
            <a:ext cx="11417741" cy="645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>
              <a:lnSpc>
                <a:spcPct val="107000"/>
              </a:lnSpc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9.12.Внеклассное мероприятие. «Твои сыны, Россия».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87" y="1965436"/>
            <a:ext cx="5139558" cy="477169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188" y="1271752"/>
            <a:ext cx="3643806" cy="51605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454869" y="2196662"/>
            <a:ext cx="298493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Мероприятие подготовила Акимочкина С.Н. 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10б классом. Десятиклассники рассказали о героях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Афганской ,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Чеченской войн и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Донбасса. 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677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76" y="1271752"/>
            <a:ext cx="5549462" cy="54601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162" y="1271752"/>
            <a:ext cx="5145470" cy="546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32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0" b="9480"/>
          <a:stretch/>
        </p:blipFill>
        <p:spPr>
          <a:xfrm>
            <a:off x="7228380" y="1860329"/>
            <a:ext cx="4637799" cy="35104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2" r="4713" b="28735"/>
          <a:stretch/>
        </p:blipFill>
        <p:spPr>
          <a:xfrm>
            <a:off x="283779" y="1860329"/>
            <a:ext cx="6747642" cy="42356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36276" y="409903"/>
            <a:ext cx="44431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  стенгазет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939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46" y="830997"/>
            <a:ext cx="4214647" cy="53550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226" y="830998"/>
            <a:ext cx="4074729" cy="535501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75945" y="0"/>
            <a:ext cx="69936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9-декабря  - </a:t>
            </a:r>
            <a:r>
              <a:rPr 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ень Героев</a:t>
            </a:r>
            <a:endParaRPr 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5629" y="6316717"/>
            <a:ext cx="27703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Экспозиция в фойе школы  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6351926" y="6255162"/>
            <a:ext cx="4841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Залоско</a:t>
            </a:r>
            <a:r>
              <a:rPr lang="ru-RU" dirty="0" smtClean="0"/>
              <a:t> А. проводит викторину  для  8кл.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1007642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285</TotalTime>
  <Words>402</Words>
  <Application>Microsoft Office PowerPoint</Application>
  <PresentationFormat>Широкоэкранный</PresentationFormat>
  <Paragraphs>82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Calibri</vt:lpstr>
      <vt:lpstr>Century Gothic</vt:lpstr>
      <vt:lpstr>Times New Roman</vt:lpstr>
      <vt:lpstr>Wingdings 3</vt:lpstr>
      <vt:lpstr>Сектор</vt:lpstr>
      <vt:lpstr>Отчет по неделе истории с 1-9  декабря 2022г.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Shcool</dc:creator>
  <cp:lastModifiedBy>Shcool</cp:lastModifiedBy>
  <cp:revision>21</cp:revision>
  <dcterms:created xsi:type="dcterms:W3CDTF">2022-05-18T19:42:59Z</dcterms:created>
  <dcterms:modified xsi:type="dcterms:W3CDTF">2023-04-14T10:17:01Z</dcterms:modified>
</cp:coreProperties>
</file>