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3" r:id="rId1"/>
  </p:sldMasterIdLst>
  <p:sldIdLst>
    <p:sldId id="261" r:id="rId2"/>
    <p:sldId id="257" r:id="rId3"/>
    <p:sldId id="256" r:id="rId4"/>
    <p:sldId id="259" r:id="rId5"/>
    <p:sldId id="263" r:id="rId6"/>
    <p:sldId id="260" r:id="rId7"/>
    <p:sldId id="264" r:id="rId8"/>
    <p:sldId id="262" r:id="rId9"/>
    <p:sldId id="265" r:id="rId10"/>
    <p:sldId id="258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062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211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280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531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1055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41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746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171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338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260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307890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8564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61005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2166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454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011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F53BA-A2C2-4B79-8D49-B4BF314B281C}" type="datetimeFigureOut">
              <a:rPr lang="ru-RU" smtClean="0"/>
              <a:pPr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1952A6D-A175-4780-8AFF-5D12D50EBF0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440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  <p:sldLayoutId id="21474840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51CF34D-7489-4494-80B3-8982E73C06CB}"/>
              </a:ext>
            </a:extLst>
          </p:cNvPr>
          <p:cNvSpPr txBox="1"/>
          <p:nvPr/>
        </p:nvSpPr>
        <p:spPr>
          <a:xfrm>
            <a:off x="2941163" y="1178351"/>
            <a:ext cx="68155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Century Schoolbook" panose="02040604050505020304" pitchFamily="18" charset="0"/>
              </a:rPr>
              <a:t>Обобщение изученного по теме: «Числа от 1 до 10»</a:t>
            </a:r>
          </a:p>
        </p:txBody>
      </p:sp>
    </p:spTree>
    <p:extLst>
      <p:ext uri="{BB962C8B-B14F-4D97-AF65-F5344CB8AC3E}">
        <p14:creationId xmlns:p14="http://schemas.microsoft.com/office/powerpoint/2010/main" xmlns="" val="294933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4534D82-2249-4A52-893C-E6B1B1F6A9E8}"/>
              </a:ext>
            </a:extLst>
          </p:cNvPr>
          <p:cNvSpPr txBox="1"/>
          <p:nvPr/>
        </p:nvSpPr>
        <p:spPr>
          <a:xfrm>
            <a:off x="1838227" y="395925"/>
            <a:ext cx="68515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Оно очень широко, </a:t>
            </a:r>
          </a:p>
          <a:p>
            <a:r>
              <a:rPr lang="ru-RU" sz="4000" dirty="0"/>
              <a:t>Очень, очень глубоко</a:t>
            </a:r>
          </a:p>
          <a:p>
            <a:r>
              <a:rPr lang="ru-RU" sz="4000" dirty="0"/>
              <a:t>Корабли ходят в дозоре…</a:t>
            </a:r>
          </a:p>
          <a:p>
            <a:r>
              <a:rPr lang="ru-RU" sz="4000" dirty="0"/>
              <a:t>Что скажите это?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67BEBB4-3A0B-45C2-BAA8-1976A628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8796" y="3099453"/>
            <a:ext cx="5696932" cy="356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455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63A5AE6C-CB20-4066-AD8A-60931ACB7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0907" y="0"/>
            <a:ext cx="9411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177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4FF4D02B-56A1-4786-BDE2-9C84961447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00"/>
          <a:stretch/>
        </p:blipFill>
        <p:spPr bwMode="auto">
          <a:xfrm>
            <a:off x="1709891" y="220795"/>
            <a:ext cx="3974128" cy="167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19A8DB2-6070-4029-9B42-9F57D879F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00"/>
          <a:stretch/>
        </p:blipFill>
        <p:spPr bwMode="auto">
          <a:xfrm>
            <a:off x="6507983" y="220795"/>
            <a:ext cx="4306012" cy="1819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34EED89F-ED9C-4A6C-8B81-CE2AF8A7E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00"/>
          <a:stretch/>
        </p:blipFill>
        <p:spPr bwMode="auto">
          <a:xfrm>
            <a:off x="679112" y="2093529"/>
            <a:ext cx="3974128" cy="167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C24B0882-E439-474E-8237-052C4339E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465" t="-1221"/>
          <a:stretch/>
        </p:blipFill>
        <p:spPr bwMode="auto">
          <a:xfrm>
            <a:off x="7029934" y="4001582"/>
            <a:ext cx="4490142" cy="186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26B8A51E-DF1D-493F-831C-20092BF7B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091" t="-3902" b="-1"/>
          <a:stretch/>
        </p:blipFill>
        <p:spPr bwMode="auto">
          <a:xfrm>
            <a:off x="1493075" y="3966263"/>
            <a:ext cx="4190944" cy="1831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08560583-8728-4AFD-9216-3BC1699078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214"/>
          <a:stretch/>
        </p:blipFill>
        <p:spPr bwMode="auto">
          <a:xfrm>
            <a:off x="5963772" y="2093528"/>
            <a:ext cx="2773781" cy="167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5109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235EC51E-67EF-49EB-B9EC-B60F8472E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86" r="18009"/>
          <a:stretch/>
        </p:blipFill>
        <p:spPr bwMode="auto">
          <a:xfrm>
            <a:off x="825615" y="273377"/>
            <a:ext cx="10250880" cy="658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6C123F-8C69-4A48-B0F6-8436BFF46329}"/>
              </a:ext>
            </a:extLst>
          </p:cNvPr>
          <p:cNvSpPr txBox="1"/>
          <p:nvPr/>
        </p:nvSpPr>
        <p:spPr>
          <a:xfrm>
            <a:off x="534187" y="179110"/>
            <a:ext cx="5416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Чего не хватает на корабле?</a:t>
            </a:r>
          </a:p>
        </p:txBody>
      </p:sp>
    </p:spTree>
    <p:extLst>
      <p:ext uri="{BB962C8B-B14F-4D97-AF65-F5344CB8AC3E}">
        <p14:creationId xmlns:p14="http://schemas.microsoft.com/office/powerpoint/2010/main" xmlns="" val="24337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0206E1CD-5F22-4BF0-93AC-678B1EA72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5942" y="910057"/>
            <a:ext cx="4799344" cy="581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D2FCD4-E6AB-4962-92B1-7031303A871F}"/>
              </a:ext>
            </a:extLst>
          </p:cNvPr>
          <p:cNvSpPr txBox="1"/>
          <p:nvPr/>
        </p:nvSpPr>
        <p:spPr>
          <a:xfrm>
            <a:off x="1310326" y="136689"/>
            <a:ext cx="8007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флаг должен быть на месте пропуска?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D90D6DA-BE6E-4ABD-8A69-32E776D229D6}"/>
              </a:ext>
            </a:extLst>
          </p:cNvPr>
          <p:cNvSpPr txBox="1"/>
          <p:nvPr/>
        </p:nvSpPr>
        <p:spPr>
          <a:xfrm>
            <a:off x="8898903" y="5995447"/>
            <a:ext cx="26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нарисуйте</a:t>
            </a:r>
          </a:p>
        </p:txBody>
      </p:sp>
    </p:spTree>
    <p:extLst>
      <p:ext uri="{BB962C8B-B14F-4D97-AF65-F5344CB8AC3E}">
        <p14:creationId xmlns:p14="http://schemas.microsoft.com/office/powerpoint/2010/main" xmlns="" val="122970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299F819-2319-4FD6-A799-034B0D9196BB}"/>
              </a:ext>
            </a:extLst>
          </p:cNvPr>
          <p:cNvSpPr txBox="1"/>
          <p:nvPr/>
        </p:nvSpPr>
        <p:spPr>
          <a:xfrm>
            <a:off x="1931814" y="716438"/>
            <a:ext cx="979513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Garamond" panose="02020404030301010803" pitchFamily="18" charset="0"/>
              </a:rPr>
              <a:t>Моряки быстрые и дружные. От их слаженной работы зависит победа всей команды. Сейчас мы проверим, умеете ли вы работать дружно.</a:t>
            </a:r>
          </a:p>
        </p:txBody>
      </p:sp>
    </p:spTree>
    <p:extLst>
      <p:ext uri="{BB962C8B-B14F-4D97-AF65-F5344CB8AC3E}">
        <p14:creationId xmlns:p14="http://schemas.microsoft.com/office/powerpoint/2010/main" xmlns="" val="325321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A36309A-5FEC-4509-B6AD-E5759B7A1DDC}"/>
              </a:ext>
            </a:extLst>
          </p:cNvPr>
          <p:cNvSpPr txBox="1"/>
          <p:nvPr/>
        </p:nvSpPr>
        <p:spPr>
          <a:xfrm>
            <a:off x="2300140" y="707010"/>
            <a:ext cx="42398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Устный счёт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D2FD497-69C2-4CD7-9F26-50E6AB51BBEC}"/>
              </a:ext>
            </a:extLst>
          </p:cNvPr>
          <p:cNvSpPr txBox="1"/>
          <p:nvPr/>
        </p:nvSpPr>
        <p:spPr>
          <a:xfrm>
            <a:off x="1046375" y="1847654"/>
            <a:ext cx="5955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команда считает от 1 до 7 и обратно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F773180-7FC7-4C54-928C-CCA9EE0D7DC5}"/>
              </a:ext>
            </a:extLst>
          </p:cNvPr>
          <p:cNvSpPr txBox="1"/>
          <p:nvPr/>
        </p:nvSpPr>
        <p:spPr>
          <a:xfrm>
            <a:off x="1809946" y="2462550"/>
            <a:ext cx="5955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команда считает от 1 до 8 и обратно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76CFBF-295A-44A9-AA9D-5E4499745E4D}"/>
              </a:ext>
            </a:extLst>
          </p:cNvPr>
          <p:cNvSpPr txBox="1"/>
          <p:nvPr/>
        </p:nvSpPr>
        <p:spPr>
          <a:xfrm>
            <a:off x="2455684" y="3077446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команда считает от 5 до 1 и обратно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DE6A69-0BEF-4516-9234-C600ACC23C9A}"/>
              </a:ext>
            </a:extLst>
          </p:cNvPr>
          <p:cNvSpPr txBox="1"/>
          <p:nvPr/>
        </p:nvSpPr>
        <p:spPr>
          <a:xfrm>
            <a:off x="3048786" y="3692342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команда считает от 1 до 6 и обратно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B68BD5-E5D5-4025-85CD-607A2E6E1CE1}"/>
              </a:ext>
            </a:extLst>
          </p:cNvPr>
          <p:cNvSpPr txBox="1"/>
          <p:nvPr/>
        </p:nvSpPr>
        <p:spPr>
          <a:xfrm>
            <a:off x="3492805" y="4307238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команда считает от 9 до 1 и обратно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A8CF692-F441-4136-B1D0-03E47B058AF4}"/>
              </a:ext>
            </a:extLst>
          </p:cNvPr>
          <p:cNvSpPr txBox="1"/>
          <p:nvPr/>
        </p:nvSpPr>
        <p:spPr>
          <a:xfrm>
            <a:off x="4024369" y="4922134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команда считает от 10 до 1 и обратно</a:t>
            </a:r>
          </a:p>
        </p:txBody>
      </p:sp>
    </p:spTree>
    <p:extLst>
      <p:ext uri="{BB962C8B-B14F-4D97-AF65-F5344CB8AC3E}">
        <p14:creationId xmlns:p14="http://schemas.microsoft.com/office/powerpoint/2010/main" xmlns="" val="161681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BAC8EFA-C709-4A30-9D40-52BC78B87CD1}"/>
              </a:ext>
            </a:extLst>
          </p:cNvPr>
          <p:cNvSpPr txBox="1"/>
          <p:nvPr/>
        </p:nvSpPr>
        <p:spPr>
          <a:xfrm>
            <a:off x="1772239" y="367646"/>
            <a:ext cx="97854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Century Schoolbook" panose="02040604050505020304" pitchFamily="18" charset="0"/>
              </a:rPr>
              <a:t>Решите примеры и найдите верный путь корабля, соединив все ответы по порядку.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4017D3C-0337-459D-BEF2-FA31858B5CFB}"/>
              </a:ext>
            </a:extLst>
          </p:cNvPr>
          <p:cNvSpPr txBox="1"/>
          <p:nvPr/>
        </p:nvSpPr>
        <p:spPr>
          <a:xfrm>
            <a:off x="1451729" y="1998482"/>
            <a:ext cx="114637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+ 1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+ 2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– 1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+ 2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2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– 4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+ 1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1  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xmlns="" id="{F7B0DF67-0B3E-452C-A21D-09EDF2BB7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7022" y="4244419"/>
            <a:ext cx="1861469" cy="250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xmlns="" id="{59C75D3C-0704-44BE-9AF4-BC7346742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8778" y="1445639"/>
            <a:ext cx="1998893" cy="263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F3EAF7F-37C5-46CF-A398-AE61C8F7FB4C}"/>
              </a:ext>
            </a:extLst>
          </p:cNvPr>
          <p:cNvSpPr txBox="1"/>
          <p:nvPr/>
        </p:nvSpPr>
        <p:spPr>
          <a:xfrm>
            <a:off x="5217364" y="539533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A0003AF-7795-4B34-87CE-2504B89A09D1}"/>
              </a:ext>
            </a:extLst>
          </p:cNvPr>
          <p:cNvSpPr txBox="1"/>
          <p:nvPr/>
        </p:nvSpPr>
        <p:spPr>
          <a:xfrm>
            <a:off x="6240545" y="5946626"/>
            <a:ext cx="331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36FA817-C9A4-44C3-9D0A-F77E99C5AC1D}"/>
              </a:ext>
            </a:extLst>
          </p:cNvPr>
          <p:cNvSpPr txBox="1"/>
          <p:nvPr/>
        </p:nvSpPr>
        <p:spPr>
          <a:xfrm>
            <a:off x="7217058" y="50326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6C74D08-FFAC-4B4F-9EF6-6B70004AC689}"/>
              </a:ext>
            </a:extLst>
          </p:cNvPr>
          <p:cNvSpPr txBox="1"/>
          <p:nvPr/>
        </p:nvSpPr>
        <p:spPr>
          <a:xfrm>
            <a:off x="5907546" y="424441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E63ED69-50D2-4E3E-8830-474F57153067}"/>
              </a:ext>
            </a:extLst>
          </p:cNvPr>
          <p:cNvSpPr txBox="1"/>
          <p:nvPr/>
        </p:nvSpPr>
        <p:spPr>
          <a:xfrm>
            <a:off x="6504495" y="368588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2                   1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C11BEE6-3AC4-4E90-BE0E-FCE552815806}"/>
              </a:ext>
            </a:extLst>
          </p:cNvPr>
          <p:cNvSpPr txBox="1"/>
          <p:nvPr/>
        </p:nvSpPr>
        <p:spPr>
          <a:xfrm>
            <a:off x="8352148" y="46137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DA4D654-BC89-43E1-BD73-0AC144C87ABA}"/>
              </a:ext>
            </a:extLst>
          </p:cNvPr>
          <p:cNvSpPr txBox="1"/>
          <p:nvPr/>
        </p:nvSpPr>
        <p:spPr>
          <a:xfrm>
            <a:off x="9275975" y="576466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17C9675-5BCE-444C-989A-E29EC892DA39}"/>
              </a:ext>
            </a:extLst>
          </p:cNvPr>
          <p:cNvSpPr txBox="1"/>
          <p:nvPr/>
        </p:nvSpPr>
        <p:spPr>
          <a:xfrm>
            <a:off x="10067827" y="49830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28DF934-C10F-4FD9-B5D1-05C0DD83D619}"/>
              </a:ext>
            </a:extLst>
          </p:cNvPr>
          <p:cNvSpPr txBox="1"/>
          <p:nvPr/>
        </p:nvSpPr>
        <p:spPr>
          <a:xfrm>
            <a:off x="9700181" y="424441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580930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CD7CEACD-CE55-4A9C-9000-6C7B53316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7778" y="0"/>
            <a:ext cx="9030243" cy="677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8107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D57431A-0D5F-463A-8FEA-76B33854DB7F}"/>
              </a:ext>
            </a:extLst>
          </p:cNvPr>
          <p:cNvSpPr txBox="1"/>
          <p:nvPr/>
        </p:nvSpPr>
        <p:spPr>
          <a:xfrm>
            <a:off x="1719327" y="573616"/>
            <a:ext cx="76642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Без смекалки морякам не прожить.</a:t>
            </a:r>
          </a:p>
          <a:p>
            <a:r>
              <a:rPr lang="ru-RU" sz="3200" dirty="0"/>
              <a:t> Посмотрим как вы справитесь.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23A498-CCA3-4337-A44F-5E268CAB704A}"/>
              </a:ext>
            </a:extLst>
          </p:cNvPr>
          <p:cNvSpPr txBox="1"/>
          <p:nvPr/>
        </p:nvSpPr>
        <p:spPr>
          <a:xfrm>
            <a:off x="1395168" y="2036188"/>
            <a:ext cx="5340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Учебник с.62 работа с отрезками в тетради.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E4FE0C11-3574-4040-B804-120BE2C97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82" t="58932" r="2015" b="21900"/>
          <a:stretch/>
        </p:blipFill>
        <p:spPr bwMode="auto">
          <a:xfrm>
            <a:off x="2123592" y="2861940"/>
            <a:ext cx="9254561" cy="342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0202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205D50FC-0BBD-4D61-B416-AC1DD71436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07" t="28981" r="920" b="62463"/>
          <a:stretch/>
        </p:blipFill>
        <p:spPr bwMode="auto">
          <a:xfrm>
            <a:off x="2192676" y="2262431"/>
            <a:ext cx="8647511" cy="150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A8521EC-AF05-499A-A794-1D261AEC6FAF}"/>
              </a:ext>
            </a:extLst>
          </p:cNvPr>
          <p:cNvSpPr txBox="1"/>
          <p:nvPr/>
        </p:nvSpPr>
        <p:spPr>
          <a:xfrm>
            <a:off x="2007909" y="697584"/>
            <a:ext cx="7139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нужно сделать в этом задании?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xmlns="" id="{AC2FC751-FC0C-4596-A16D-C6966F8183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0" t="44399" r="9656" b="27835"/>
          <a:stretch/>
        </p:blipFill>
        <p:spPr bwMode="auto">
          <a:xfrm>
            <a:off x="4091233" y="4572000"/>
            <a:ext cx="2573518" cy="65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305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E3F5D473-2AD5-4661-9F64-3D3FF2B2F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1320" y="235671"/>
            <a:ext cx="9292134" cy="650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801389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</TotalTime>
  <Words>199</Words>
  <Application>Microsoft Office PowerPoint</Application>
  <PresentationFormat>Произвольный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Махмадова</dc:creator>
  <cp:lastModifiedBy>Наталья Степановна</cp:lastModifiedBy>
  <cp:revision>6</cp:revision>
  <dcterms:created xsi:type="dcterms:W3CDTF">2023-10-23T15:54:36Z</dcterms:created>
  <dcterms:modified xsi:type="dcterms:W3CDTF">2023-10-24T15:49:20Z</dcterms:modified>
</cp:coreProperties>
</file>