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2" r:id="rId6"/>
    <p:sldId id="260" r:id="rId7"/>
    <p:sldId id="263" r:id="rId8"/>
    <p:sldId id="264" r:id="rId9"/>
    <p:sldId id="261" r:id="rId10"/>
    <p:sldId id="269" r:id="rId11"/>
    <p:sldId id="267" r:id="rId12"/>
    <p:sldId id="268" r:id="rId13"/>
    <p:sldId id="270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81000" y="914400"/>
            <a:ext cx="85344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dirty="0" smtClean="0">
                <a:solidFill>
                  <a:srgbClr val="000000"/>
                </a:solidFill>
                <a:latin typeface="Monotype Corsiva" pitchFamily="66" charset="0"/>
              </a:rPr>
              <a:t>Презентация к уроку математики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dirty="0" smtClean="0">
                <a:solidFill>
                  <a:srgbClr val="000000"/>
                </a:solidFill>
                <a:latin typeface="Monotype Corsiva" pitchFamily="66" charset="0"/>
              </a:rPr>
              <a:t>в 1 классе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dirty="0" smtClean="0">
                <a:solidFill>
                  <a:srgbClr val="000000"/>
                </a:solidFill>
                <a:latin typeface="Monotype Corsiva" pitchFamily="66" charset="0"/>
              </a:rPr>
              <a:t>«Странички для любознательных»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dirty="0" smtClean="0">
                <a:solidFill>
                  <a:srgbClr val="000000"/>
                </a:solidFill>
                <a:latin typeface="Monotype Corsiva" pitchFamily="66" charset="0"/>
              </a:rPr>
              <a:t>по системе «Школа России».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dirty="0" smtClean="0">
                <a:solidFill>
                  <a:srgbClr val="000000"/>
                </a:solidFill>
                <a:latin typeface="Monotype Corsiva" pitchFamily="66" charset="0"/>
              </a:rPr>
              <a:t>(с. 74, 75)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3200" dirty="0" smtClean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6248" y="4786322"/>
            <a:ext cx="47275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Monotype Corsiva" pitchFamily="66" charset="0"/>
              </a:rPr>
              <a:t>Составила учитель начальных классов:</a:t>
            </a:r>
          </a:p>
          <a:p>
            <a:r>
              <a:rPr lang="ru-RU" sz="2400" dirty="0" smtClean="0">
                <a:latin typeface="Monotype Corsiva" pitchFamily="66" charset="0"/>
              </a:rPr>
              <a:t> Суворова Наталья Степановна.</a:t>
            </a:r>
            <a:endParaRPr lang="ru-RU" sz="2400" dirty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 descr="https://shareslide.ru/img/thumbs/0d7e98f0e02500c2c5ca7f7f9babdefb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AutoShape 4" descr="https://shareslide.ru/img/thumbs/0d7e98f0e02500c2c5ca7f7f9babdefb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8" name="AutoShape 6" descr="https://shareslide.ru/img/thumbs/0d7e98f0e02500c2c5ca7f7f9babdefb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0" name="AutoShape 8" descr="https://theslide.ru/img/thumbs/047a7593873c15d2bbe00db66d778393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2" name="AutoShape 10" descr="https://theslide.ru/img/thumbs/047a7593873c15d2bbe00db66d778393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4" name="AutoShape 12" descr="https://theslide.ru/img/thumbs/047a7593873c15d2bbe00db66d778393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6" name="AutoShape 14" descr="https://theslide.ru/img/thumbs/047a7593873c15d2bbe00db66d778393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28" name="Picture 16" descr="https://i.ytimg.com/vi/mDW3jydATKI/maxresdefault.jpg"/>
          <p:cNvPicPr>
            <a:picLocks noChangeAspect="1" noChangeArrowheads="1"/>
          </p:cNvPicPr>
          <p:nvPr/>
        </p:nvPicPr>
        <p:blipFill>
          <a:blip r:embed="rId2" cstate="print"/>
          <a:srcRect l="16406" t="9375" r="16210" b="9374"/>
          <a:stretch>
            <a:fillRect/>
          </a:stretch>
        </p:blipFill>
        <p:spPr bwMode="auto">
          <a:xfrm>
            <a:off x="214282" y="160867"/>
            <a:ext cx="8715436" cy="59113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 rot="16200000" flipH="1">
            <a:off x="1142976" y="1857364"/>
            <a:ext cx="571504" cy="28575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 rot="5400000">
            <a:off x="1352528" y="1862126"/>
            <a:ext cx="652466" cy="2143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1142976" y="2714620"/>
            <a:ext cx="85725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10800000" flipV="1">
            <a:off x="1000100" y="2285992"/>
            <a:ext cx="571504" cy="4286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00100" y="2714620"/>
            <a:ext cx="571504" cy="4286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571604" y="2285992"/>
            <a:ext cx="18573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10800000">
            <a:off x="1571604" y="3143248"/>
            <a:ext cx="18573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3000364" y="2714620"/>
            <a:ext cx="85725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1142976" y="3286124"/>
            <a:ext cx="571504" cy="28575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6200000" flipH="1">
            <a:off x="1393009" y="3321843"/>
            <a:ext cx="571504" cy="2143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3000364" y="3286124"/>
            <a:ext cx="571504" cy="28575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3321835" y="3250405"/>
            <a:ext cx="571504" cy="3571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16200000" flipH="1">
            <a:off x="3428992" y="2285992"/>
            <a:ext cx="500066" cy="5000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000496" y="785794"/>
            <a:ext cx="45704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Переложи палочки так, чтобы</a:t>
            </a:r>
          </a:p>
          <a:p>
            <a:r>
              <a:rPr lang="ru-RU" sz="2400" dirty="0" smtClean="0"/>
              <a:t>Корова смотрела назад.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gdzbomb.ru/wp-content/uploads/book/1-klass/uchebnik-moro-1-chast/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95197"/>
            <a:ext cx="4696334" cy="62627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gdzbomb.ru/wp-content/uploads/book/1-klass/uchebnik-moro-1-chast/70.jpg"/>
          <p:cNvPicPr>
            <a:picLocks noChangeAspect="1" noChangeArrowheads="1"/>
          </p:cNvPicPr>
          <p:nvPr/>
        </p:nvPicPr>
        <p:blipFill>
          <a:blip r:embed="rId2" cstate="print"/>
          <a:srcRect r="-16" b="44643"/>
          <a:stretch>
            <a:fillRect/>
          </a:stretch>
        </p:blipFill>
        <p:spPr bwMode="auto">
          <a:xfrm>
            <a:off x="357158" y="214290"/>
            <a:ext cx="8286808" cy="61164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gdzbomb.ru/wp-content/uploads/book/1-klass/uchebnik-moro-1-chast/70.jpg"/>
          <p:cNvPicPr>
            <a:picLocks noChangeAspect="1" noChangeArrowheads="1"/>
          </p:cNvPicPr>
          <p:nvPr/>
        </p:nvPicPr>
        <p:blipFill>
          <a:blip r:embed="rId2" cstate="print"/>
          <a:srcRect l="150" t="54074" r="6073" b="35067"/>
          <a:stretch>
            <a:fillRect/>
          </a:stretch>
        </p:blipFill>
        <p:spPr bwMode="auto">
          <a:xfrm>
            <a:off x="214282" y="764262"/>
            <a:ext cx="8929718" cy="1378854"/>
          </a:xfrm>
          <a:prstGeom prst="rect">
            <a:avLst/>
          </a:prstGeom>
          <a:noFill/>
        </p:spPr>
      </p:pic>
      <p:pic>
        <p:nvPicPr>
          <p:cNvPr id="9218" name="Picture 2" descr="https://img.razrisyika.ru/img/124/494013-rybka-kartinka-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428868"/>
            <a:ext cx="2097541" cy="1643074"/>
          </a:xfrm>
          <a:prstGeom prst="rect">
            <a:avLst/>
          </a:prstGeom>
          <a:noFill/>
        </p:spPr>
      </p:pic>
      <p:pic>
        <p:nvPicPr>
          <p:cNvPr id="12" name="Picture 2" descr="https://img.razrisyika.ru/img/124/494013-rybka-kartinka-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4143380"/>
            <a:ext cx="2097541" cy="1643074"/>
          </a:xfrm>
          <a:prstGeom prst="rect">
            <a:avLst/>
          </a:prstGeom>
          <a:noFill/>
        </p:spPr>
      </p:pic>
      <p:pic>
        <p:nvPicPr>
          <p:cNvPr id="13" name="Picture 2" descr="https://img.razrisyika.ru/img/124/494013-rybka-kartinka-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4071942"/>
            <a:ext cx="2097541" cy="1643074"/>
          </a:xfrm>
          <a:prstGeom prst="rect">
            <a:avLst/>
          </a:prstGeom>
          <a:noFill/>
        </p:spPr>
      </p:pic>
      <p:pic>
        <p:nvPicPr>
          <p:cNvPr id="14" name="Picture 2" descr="https://img.razrisyika.ru/img/124/494013-rybka-kartinka-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2500306"/>
            <a:ext cx="2097541" cy="164307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gdzbomb.ru/wp-content/uploads/book/1-klass/uchebnik-moro-1-chast/70.jpg"/>
          <p:cNvPicPr>
            <a:picLocks noChangeAspect="1" noChangeArrowheads="1"/>
          </p:cNvPicPr>
          <p:nvPr/>
        </p:nvPicPr>
        <p:blipFill>
          <a:blip r:embed="rId2" cstate="print"/>
          <a:srcRect l="150" t="54074" r="6073" b="35067"/>
          <a:stretch>
            <a:fillRect/>
          </a:stretch>
        </p:blipFill>
        <p:spPr bwMode="auto">
          <a:xfrm>
            <a:off x="214282" y="764262"/>
            <a:ext cx="8929718" cy="137885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071670" y="2643182"/>
            <a:ext cx="368286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Давайте рассуждать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8662" y="3929066"/>
            <a:ext cx="2029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 – это 2 и 2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8662" y="4929198"/>
            <a:ext cx="2029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 – это 1 и 3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gdzbomb.ru/wp-content/uploads/book/1-klass/uchebnik-moro-1-chast/70.jpg"/>
          <p:cNvPicPr>
            <a:picLocks noChangeAspect="1" noChangeArrowheads="1"/>
          </p:cNvPicPr>
          <p:nvPr/>
        </p:nvPicPr>
        <p:blipFill>
          <a:blip r:embed="rId2" cstate="print"/>
          <a:srcRect l="150" t="54074" r="6073" b="35067"/>
          <a:stretch>
            <a:fillRect/>
          </a:stretch>
        </p:blipFill>
        <p:spPr bwMode="auto">
          <a:xfrm>
            <a:off x="214282" y="764262"/>
            <a:ext cx="8929718" cy="1378854"/>
          </a:xfrm>
          <a:prstGeom prst="rect">
            <a:avLst/>
          </a:prstGeom>
          <a:noFill/>
        </p:spPr>
      </p:pic>
      <p:pic>
        <p:nvPicPr>
          <p:cNvPr id="30724" name="Picture 4" descr="https://celes.club/pictures/uploads/posts/2023-06/1687309673_celes-club-p-zheltaya-ribka-risunok-risunok-vkontakte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3071810"/>
            <a:ext cx="1714512" cy="1177789"/>
          </a:xfrm>
          <a:prstGeom prst="rect">
            <a:avLst/>
          </a:prstGeom>
          <a:noFill/>
        </p:spPr>
      </p:pic>
      <p:pic>
        <p:nvPicPr>
          <p:cNvPr id="4" name="Picture 4" descr="https://celes.club/pictures/uploads/posts/2023-06/1687309673_celes-club-p-zheltaya-ribka-risunok-risunok-vkontakte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4071942"/>
            <a:ext cx="1714512" cy="1177789"/>
          </a:xfrm>
          <a:prstGeom prst="rect">
            <a:avLst/>
          </a:prstGeom>
          <a:noFill/>
        </p:spPr>
      </p:pic>
      <p:pic>
        <p:nvPicPr>
          <p:cNvPr id="6" name="Picture 4" descr="https://celes.club/pictures/uploads/posts/2023-06/1687309673_celes-club-p-zheltaya-ribka-risunok-risunok-vkontakte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3000372"/>
            <a:ext cx="1714512" cy="1177789"/>
          </a:xfrm>
          <a:prstGeom prst="rect">
            <a:avLst/>
          </a:prstGeom>
          <a:noFill/>
        </p:spPr>
      </p:pic>
      <p:pic>
        <p:nvPicPr>
          <p:cNvPr id="10" name="Picture 8" descr="https://i.ytimg.com/vi/NdiFhq7hMYU/maxresdefault.jpg"/>
          <p:cNvPicPr>
            <a:picLocks noChangeAspect="1" noChangeArrowheads="1"/>
          </p:cNvPicPr>
          <p:nvPr/>
        </p:nvPicPr>
        <p:blipFill>
          <a:blip r:embed="rId4" cstate="print"/>
          <a:srcRect l="12083" r="11745" b="-2916"/>
          <a:stretch>
            <a:fillRect/>
          </a:stretch>
        </p:blipFill>
        <p:spPr bwMode="auto">
          <a:xfrm>
            <a:off x="6286512" y="3929066"/>
            <a:ext cx="1785950" cy="1357322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714348" y="5786454"/>
            <a:ext cx="3747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Ответ: 3 желтых, 1 красная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gdzbomb.ru/wp-content/uploads/book/1-klass/uchebnik-moro-1-chast/70.jpg"/>
          <p:cNvPicPr>
            <a:picLocks noChangeAspect="1" noChangeArrowheads="1"/>
          </p:cNvPicPr>
          <p:nvPr/>
        </p:nvPicPr>
        <p:blipFill>
          <a:blip r:embed="rId2" cstate="print"/>
          <a:srcRect l="2267" t="65022" r="4442"/>
          <a:stretch>
            <a:fillRect/>
          </a:stretch>
        </p:blipFill>
        <p:spPr bwMode="auto">
          <a:xfrm>
            <a:off x="142812" y="1000108"/>
            <a:ext cx="9001188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s://gdzbomb.ru/wp-content/uploads/book/1-klass/uchebnik-moro-1-chast/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14290"/>
            <a:ext cx="4603133" cy="61423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gdzbomb.ru/wp-content/uploads/book/1-klass/uchebnik-moro-1-chast/71.jpg"/>
          <p:cNvPicPr>
            <a:picLocks noChangeAspect="1" noChangeArrowheads="1"/>
          </p:cNvPicPr>
          <p:nvPr/>
        </p:nvPicPr>
        <p:blipFill>
          <a:blip r:embed="rId2" cstate="print"/>
          <a:srcRect l="-805" t="5212" r="137" b="56438"/>
          <a:stretch>
            <a:fillRect/>
          </a:stretch>
        </p:blipFill>
        <p:spPr bwMode="auto">
          <a:xfrm>
            <a:off x="142844" y="1071546"/>
            <a:ext cx="8935309" cy="45421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gdzbomb.ru/wp-content/uploads/book/1-klass/uchebnik-moro-1-chast/71.jpg"/>
          <p:cNvPicPr>
            <a:picLocks noChangeAspect="1" noChangeArrowheads="1"/>
          </p:cNvPicPr>
          <p:nvPr/>
        </p:nvPicPr>
        <p:blipFill>
          <a:blip r:embed="rId2" cstate="print"/>
          <a:srcRect l="1490" t="42445" r="2009" b="5606"/>
          <a:stretch>
            <a:fillRect/>
          </a:stretch>
        </p:blipFill>
        <p:spPr bwMode="auto">
          <a:xfrm>
            <a:off x="260525" y="141668"/>
            <a:ext cx="8554329" cy="61448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918" y="214290"/>
            <a:ext cx="4626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Математическая игра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910" y="1071546"/>
            <a:ext cx="786285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Необходимо в словах зачеркнуть буквы так,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чтобы получилось новое слово.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4911" y="2616591"/>
          <a:ext cx="2681205" cy="701040"/>
        </p:xfrm>
        <a:graphic>
          <a:graphicData uri="http://schemas.openxmlformats.org/drawingml/2006/table">
            <a:tbl>
              <a:tblPr/>
              <a:tblGrid>
                <a:gridCol w="2681205"/>
              </a:tblGrid>
              <a:tr h="534572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ПОЛКА</a:t>
                      </a:r>
                      <a:endParaRPr lang="ru-RU" sz="4000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500562" y="3357562"/>
          <a:ext cx="2681205" cy="701040"/>
        </p:xfrm>
        <a:graphic>
          <a:graphicData uri="http://schemas.openxmlformats.org/drawingml/2006/table">
            <a:tbl>
              <a:tblPr/>
              <a:tblGrid>
                <a:gridCol w="2681205"/>
              </a:tblGrid>
              <a:tr h="534572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4 – 1 =</a:t>
                      </a:r>
                      <a:r>
                        <a:rPr lang="ru-RU" sz="4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3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42910" y="3357562"/>
          <a:ext cx="2643206" cy="701040"/>
        </p:xfrm>
        <a:graphic>
          <a:graphicData uri="http://schemas.openxmlformats.org/drawingml/2006/table">
            <a:tbl>
              <a:tblPr/>
              <a:tblGrid>
                <a:gridCol w="2643206"/>
              </a:tblGrid>
              <a:tr h="534572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5 – 1 = 4 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500562" y="2643182"/>
          <a:ext cx="2681205" cy="701040"/>
        </p:xfrm>
        <a:graphic>
          <a:graphicData uri="http://schemas.openxmlformats.org/drawingml/2006/table">
            <a:tbl>
              <a:tblPr/>
              <a:tblGrid>
                <a:gridCol w="2681205"/>
              </a:tblGrid>
              <a:tr h="534572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КРОТ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714348" y="5143512"/>
          <a:ext cx="2643206" cy="701040"/>
        </p:xfrm>
        <a:graphic>
          <a:graphicData uri="http://schemas.openxmlformats.org/drawingml/2006/table">
            <a:tbl>
              <a:tblPr/>
              <a:tblGrid>
                <a:gridCol w="2643206"/>
              </a:tblGrid>
              <a:tr h="534572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5 – 2 = 3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714348" y="4429132"/>
          <a:ext cx="2643206" cy="701040"/>
        </p:xfrm>
        <a:graphic>
          <a:graphicData uri="http://schemas.openxmlformats.org/drawingml/2006/table">
            <a:tbl>
              <a:tblPr/>
              <a:tblGrid>
                <a:gridCol w="2643206"/>
              </a:tblGrid>
              <a:tr h="534572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ЯГОДА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572000" y="5214950"/>
          <a:ext cx="2643206" cy="701040"/>
        </p:xfrm>
        <a:graphic>
          <a:graphicData uri="http://schemas.openxmlformats.org/drawingml/2006/table">
            <a:tbl>
              <a:tblPr/>
              <a:tblGrid>
                <a:gridCol w="2643206"/>
              </a:tblGrid>
              <a:tr h="534572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7 – 2 = 5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4572000" y="4500570"/>
          <a:ext cx="2643206" cy="701040"/>
        </p:xfrm>
        <a:graphic>
          <a:graphicData uri="http://schemas.openxmlformats.org/drawingml/2006/table">
            <a:tbl>
              <a:tblPr/>
              <a:tblGrid>
                <a:gridCol w="2643206"/>
              </a:tblGrid>
              <a:tr h="534572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БАБОЧКА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2029" y="2967335"/>
            <a:ext cx="70599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Спасибо за урок!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51</TotalTime>
  <Words>108</Words>
  <Application>Microsoft Office PowerPoint</Application>
  <PresentationFormat>Экран (4:3)</PresentationFormat>
  <Paragraphs>25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Официальная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 Степановна</dc:creator>
  <cp:lastModifiedBy>Наталья Степановна</cp:lastModifiedBy>
  <cp:revision>7</cp:revision>
  <dcterms:created xsi:type="dcterms:W3CDTF">2023-11-13T14:20:42Z</dcterms:created>
  <dcterms:modified xsi:type="dcterms:W3CDTF">2023-11-15T15:49:01Z</dcterms:modified>
</cp:coreProperties>
</file>