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71" r:id="rId3"/>
    <p:sldId id="260" r:id="rId4"/>
    <p:sldId id="258" r:id="rId5"/>
    <p:sldId id="259" r:id="rId6"/>
    <p:sldId id="267" r:id="rId7"/>
    <p:sldId id="265" r:id="rId8"/>
    <p:sldId id="270" r:id="rId9"/>
    <p:sldId id="262" r:id="rId10"/>
    <p:sldId id="261" r:id="rId11"/>
    <p:sldId id="266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822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80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105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17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562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543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723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957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163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943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802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4189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494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6493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405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346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094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146D937-DF1D-41E6-B9D6-316CB067AABE}" type="datetimeFigureOut">
              <a:rPr lang="ru-RU" smtClean="0"/>
              <a:t>14.04.2023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009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6" y="426375"/>
            <a:ext cx="2971662" cy="2737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504497" y="4191452"/>
            <a:ext cx="56125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проведении недели истории с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1-9 декабря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</a:t>
            </a:r>
            <a:r>
              <a:rPr lang="ru-RU" sz="32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Славы</a:t>
            </a:r>
            <a:r>
              <a:rPr lang="ru-RU" sz="24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»2021г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50317" y="4422679"/>
            <a:ext cx="34053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Состав.Учителя  истории и обществознания:</a:t>
            </a:r>
          </a:p>
          <a:p>
            <a:pPr lvl="0" defTabSz="4572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Акимочкина С.Н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Керомет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Э.Ю.</a:t>
            </a:r>
          </a:p>
          <a:p>
            <a:pPr lvl="0" defTabSz="4572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Сухарева Н.Ф</a:t>
            </a:r>
          </a:p>
          <a:p>
            <a:pPr lvl="0" defTabSz="457200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Скурихина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С.В.-учитель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ОДНКР</a:t>
            </a:r>
          </a:p>
          <a:p>
            <a:pPr lvl="0" defTabSz="4572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Калина Н.С.</a:t>
            </a:r>
          </a:p>
          <a:p>
            <a:pPr lvl="0" defTabSz="457200"/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235" y="481200"/>
            <a:ext cx="4845269" cy="2682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5927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352" y="247873"/>
            <a:ext cx="9753599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План проведения «Недели Славы».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 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декабря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-Конкурс стенгазет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3 Декабря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– День Неизвестного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солдата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4декабря. Памятные даты 2021года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6декабря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-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Московской битве-80 лет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7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декабря </a:t>
            </a:r>
            <a:r>
              <a:rPr lang="ru-RU" sz="2800" dirty="0">
                <a:latin typeface="Times New Roman" panose="02020603050405020304" pitchFamily="18" charset="0"/>
              </a:rPr>
              <a:t>-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конкурс стихов о Великой Отечественной войне.  «Мы этой памяти верны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»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ДЕКАБРЯ – ДЕНЬ ГЕРОЕВ ОТЕЧЕСТВА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885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162800" y="215728"/>
            <a:ext cx="71885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декабря.        Конкурс стенгазет 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7048" y="740925"/>
            <a:ext cx="1097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Темы. «300 –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летие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Северной войне»,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«350 лет со дня рождения Петра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»,«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80-летие Московской битвы 5 декабря 1941г»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2" r="4713" b="28735"/>
          <a:stretch/>
        </p:blipFill>
        <p:spPr>
          <a:xfrm>
            <a:off x="557048" y="1897063"/>
            <a:ext cx="3247697" cy="4304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9" b="20460"/>
          <a:stretch/>
        </p:blipFill>
        <p:spPr>
          <a:xfrm>
            <a:off x="4067500" y="1897063"/>
            <a:ext cx="3069024" cy="4304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9676" y="1897063"/>
            <a:ext cx="3627434" cy="4206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8503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29" y="1891862"/>
            <a:ext cx="3195145" cy="39834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143" y="1891862"/>
            <a:ext cx="2871465" cy="39871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819" y="1981973"/>
            <a:ext cx="3042168" cy="39871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76248" y="504497"/>
            <a:ext cx="8122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Декабря – ДЕНЬ НЕИЗВЕСТНОГО СОЛДАТА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0649" y="1122347"/>
            <a:ext cx="6138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Выставка  из школьного музея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664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6028" y="346842"/>
            <a:ext cx="10237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в музее  «Судьбы открытые поиском»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" t="2758" b="12644"/>
          <a:stretch/>
        </p:blipFill>
        <p:spPr>
          <a:xfrm>
            <a:off x="304801" y="1376854"/>
            <a:ext cx="3867806" cy="4845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89" y="3573517"/>
            <a:ext cx="3205654" cy="2648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4351283" y="1384536"/>
            <a:ext cx="703142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 декабря в МБОУ ЕСОШ 7, в рамках недели истории, было проведен ряд мероприятий, посвящённых памятной дате -Дню Неизвестного солдата. В школьном музее были проведены экскурсия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 работе поискового отряда «Память»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«Судьбы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открытые поиском».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из школьного музея,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где были представлены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письма,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пропавших без вести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односельчан, их фотографии.</a:t>
            </a:r>
            <a:endParaRPr kumimoji="0" lang="ru-RU" sz="2400" b="0" i="0" u="none" strike="noStrike" kern="0" cap="none" spc="0" normalizeH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95486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96358" y="168165"/>
            <a:ext cx="6747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4декабря. Памятные даты 2021года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7440"/>
          <a:stretch/>
        </p:blipFill>
        <p:spPr>
          <a:xfrm>
            <a:off x="380892" y="2028496"/>
            <a:ext cx="3549977" cy="40464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0"/>
          <a:stretch/>
        </p:blipFill>
        <p:spPr>
          <a:xfrm>
            <a:off x="5906814" y="2333296"/>
            <a:ext cx="4435366" cy="26906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 flipH="1">
            <a:off x="508173" y="836720"/>
            <a:ext cx="9518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 Калина Н.С. в 6а классе провела мероприятие  «Годы великих испытаний».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подготовили проекты: «Петр Великий»,  «Петр 1 и 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империя»,«Победа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Московской битве»,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14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738" y="684745"/>
            <a:ext cx="117085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Акимочкина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С.Н. провела внеклассное мероприятие «Начало Победы» в 9б классе. Ребята рассказали о событиях тех дней, о героях и мужестве З. Космодемьянской, генерала Белова, В.Г.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Клочкова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26 </a:t>
            </a:r>
            <a:r>
              <a:rPr 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панфиловцах.Звучали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военные песни и стихи, демонстрировались кадры военной хроники.</a:t>
            </a:r>
          </a:p>
          <a:p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ое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мероприятие «Начало Победы» в 9б классе. Ребята рассказали о событиях тех дней, о героях и мужестве З. Космодемьянской, генерала Белова, В.Г.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Клочкова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26 панфиловцах.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Звучали военные песни и стихи, демонстрировались кадры военной хроники.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21"/>
          <a:stretch/>
        </p:blipFill>
        <p:spPr>
          <a:xfrm>
            <a:off x="4288221" y="2933113"/>
            <a:ext cx="3132082" cy="38888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79" y="2566637"/>
            <a:ext cx="2960633" cy="4291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249" y="2663857"/>
            <a:ext cx="3286454" cy="40969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613567" y="99970"/>
            <a:ext cx="6481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декабря Московской битве-80 лет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718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50"/>
          <a:stretch/>
        </p:blipFill>
        <p:spPr>
          <a:xfrm>
            <a:off x="6885918" y="931663"/>
            <a:ext cx="3498302" cy="4598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818289" y="346888"/>
            <a:ext cx="94277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декабря Московской битве-80 лет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77" b="9732"/>
          <a:stretch/>
        </p:blipFill>
        <p:spPr>
          <a:xfrm>
            <a:off x="274234" y="1030014"/>
            <a:ext cx="5474925" cy="3195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89186" y="4714331"/>
            <a:ext cx="66110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10 классах Калина Н.С. Провела внеклассное мероприятие  «На огненных Московских рубежах».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 познакомились с ходом решающей битвы 1941г для Красной Армии. Более широко были освящены подвиги людей на фронте и в тылу.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712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6028" y="557049"/>
            <a:ext cx="104577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декабря конкурс стихов о Великой Отечественной войне.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« Мы этой памяти верны»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8" b="12337"/>
          <a:stretch/>
        </p:blipFill>
        <p:spPr>
          <a:xfrm>
            <a:off x="4403834" y="2112579"/>
            <a:ext cx="3500596" cy="39729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01"/>
          <a:stretch/>
        </p:blipFill>
        <p:spPr>
          <a:xfrm>
            <a:off x="327122" y="1618592"/>
            <a:ext cx="3509154" cy="49819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8" b="10498"/>
          <a:stretch/>
        </p:blipFill>
        <p:spPr>
          <a:xfrm>
            <a:off x="8271642" y="1618591"/>
            <a:ext cx="3498644" cy="49819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30641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87972" y="346841"/>
            <a:ext cx="9727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ДЕКАБРЯ – ДЕНЬ ГЕРОЕВ ОТЕЧЕСТВА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35" y="1627116"/>
            <a:ext cx="3021725" cy="43828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640" y="1397876"/>
            <a:ext cx="3489435" cy="45825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541987" y="993172"/>
            <a:ext cx="240951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этот день учителя: Калина Н.С., Керомет Э.Ю. Акимочкина С.Н., Скурихина С.В.,  провели в своих классах беседы о Героях  Отечества. Особое  внимание было уделено нашему земляку  Токареву Ф.В, которому исполнилось в 2021г 150 лет со дня рождения.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48550" y="1397876"/>
            <a:ext cx="21546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Сухарева Н.Ф.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Провела в 8а классе урок «Героям Слава!», где учащиеся рассказали 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Героях-земляках:Брилеве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Т.Е.,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Дубинце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А.П.,Стаценко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Л.М.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330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9806" y="420413"/>
            <a:ext cx="107625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ДЕКАБРЯ – ДЕНЬ ГЕРОЕВ ОТЕЧЕСТВА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157040"/>
            <a:ext cx="112513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Калина Н.С в 5б  классе  провела обширное мероприятие  о Героях –земляках: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О.Казанском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–выпускнике нашей школы, погибшем в Афганистане; Токареве Ф.В. Конструкторе оружия и  Герое труда СССР;   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Дзюбо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А.И.-Герое России.</a:t>
            </a:r>
          </a:p>
          <a:p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52"/>
          <a:stretch/>
        </p:blipFill>
        <p:spPr>
          <a:xfrm>
            <a:off x="178677" y="2480479"/>
            <a:ext cx="5759669" cy="394663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699" y="2480479"/>
            <a:ext cx="4523624" cy="385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09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35" b="7402"/>
          <a:stretch/>
        </p:blipFill>
        <p:spPr>
          <a:xfrm>
            <a:off x="8856511" y="584960"/>
            <a:ext cx="2998288" cy="37242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2" t="15938"/>
          <a:stretch/>
        </p:blipFill>
        <p:spPr>
          <a:xfrm>
            <a:off x="84084" y="2685228"/>
            <a:ext cx="3909848" cy="4172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367862" y="99905"/>
            <a:ext cx="95644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ДЕКАБРЯ – ДЕНЬ ГЕРОЕВ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ОТЕЧЕСТВА.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157656" y="746236"/>
            <a:ext cx="8698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6б классе Керомет Э.Ю. был  проведен классный час «Мой друг, отчизне посвятим души прекрасные порывы» в форме игры «Своя игра».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Большую помощь в этом оказали учащиеся 9в класса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Ученики активно отвечали на вопросы и показали знания истории России и малой Родины.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37"/>
          <a:stretch/>
        </p:blipFill>
        <p:spPr>
          <a:xfrm>
            <a:off x="4202234" y="2942896"/>
            <a:ext cx="4759380" cy="37206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8373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370</TotalTime>
  <Words>527</Words>
  <Application>Microsoft Office PowerPoint</Application>
  <PresentationFormat>Широкоэкранный</PresentationFormat>
  <Paragraphs>47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Shcool</cp:lastModifiedBy>
  <cp:revision>36</cp:revision>
  <dcterms:created xsi:type="dcterms:W3CDTF">2016-11-15T09:14:47Z</dcterms:created>
  <dcterms:modified xsi:type="dcterms:W3CDTF">2023-04-14T10:13:33Z</dcterms:modified>
</cp:coreProperties>
</file>