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15"/>
  </p:notesMasterIdLst>
  <p:sldIdLst>
    <p:sldId id="268" r:id="rId6"/>
    <p:sldId id="285" r:id="rId7"/>
    <p:sldId id="265" r:id="rId8"/>
    <p:sldId id="284" r:id="rId9"/>
    <p:sldId id="281" r:id="rId10"/>
    <p:sldId id="282" r:id="rId11"/>
    <p:sldId id="283" r:id="rId12"/>
    <p:sldId id="286" r:id="rId13"/>
    <p:sldId id="28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66" d="100"/>
          <a:sy n="66" d="100"/>
        </p:scale>
        <p:origin x="14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E0997-E212-4441-BCDE-47AE5AC4C7C9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63C67-1AC9-41EE-8A5E-45DA47A605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554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B7715-8D26-4FF5-8EE9-80070031635D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163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6E2FAD8E-530C-4A6C-B412-3D58CAE5E769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AF8241-959C-43F6-B616-D40A823F8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709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F53DD-A723-42D4-9202-1459CC417734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5D55-A3E6-4388-95CB-49753FAE6D6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08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70D4-1659-464F-8C99-C7EBB2FA8C23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545BA-244D-4744-B5C4-3FCC7833B6C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0197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EC93D-64EC-4E7E-A9CC-D5FF4CF4E78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FC57-8D88-48A8-A151-5C7BE5026F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828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CA365-2155-479B-94E1-292FDBC9B66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58DBB03-ADD2-4871-A0E8-C0D9A19E4E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508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CD6E-A6CA-4E6A-83E7-4366498912AA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D53A8-4B83-4584-BF44-9206DBCDCF0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1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DEF5-94AB-4573-8551-036F5EB692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67376-3A4B-45FF-A8CB-370E8CC3301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106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98E4224-34AA-43F0-BA62-1ABFB8678D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522B0CB-680A-48F1-8CBB-43EB4F8DD63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567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FAE8707D-0896-45A4-A42F-BEC9682480D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F4CE5255-6E7F-4039-A94E-80627F017E0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967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642EC-72CA-432C-9E0E-F4F82373F55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AB1A4-4004-45C0-A78A-B8F5EB80226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40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7499C-4825-4FE4-BA9E-1BE4C5A2D0C2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DF24-DBBB-40B4-A064-14FBDCE5A1D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620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6E2FAD8E-530C-4A6C-B412-3D58CAE5E769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AF8241-959C-43F6-B616-D40A823F8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6978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F53DD-A723-42D4-9202-1459CC417734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5D55-A3E6-4388-95CB-49753FAE6D6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173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70D4-1659-464F-8C99-C7EBB2FA8C23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545BA-244D-4744-B5C4-3FCC7833B6C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615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EC93D-64EC-4E7E-A9CC-D5FF4CF4E78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FC57-8D88-48A8-A151-5C7BE5026F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169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CA365-2155-479B-94E1-292FDBC9B66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58DBB03-ADD2-4871-A0E8-C0D9A19E4E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626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CD6E-A6CA-4E6A-83E7-4366498912AA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D53A8-4B83-4584-BF44-9206DBCDCF0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369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DEF5-94AB-4573-8551-036F5EB692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67376-3A4B-45FF-A8CB-370E8CC3301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7482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98E4224-34AA-43F0-BA62-1ABFB8678D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522B0CB-680A-48F1-8CBB-43EB4F8DD63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705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FAE8707D-0896-45A4-A42F-BEC9682480D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F4CE5255-6E7F-4039-A94E-80627F017E0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418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642EC-72CA-432C-9E0E-F4F82373F55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AB1A4-4004-45C0-A78A-B8F5EB80226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670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7499C-4825-4FE4-BA9E-1BE4C5A2D0C2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DF24-DBBB-40B4-A064-14FBDCE5A1D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3421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6E2FAD8E-530C-4A6C-B412-3D58CAE5E769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5AF8241-959C-43F6-B616-D40A823F8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7523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F53DD-A723-42D4-9202-1459CC417734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5D55-A3E6-4388-95CB-49753FAE6D6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05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70D4-1659-464F-8C99-C7EBB2FA8C23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545BA-244D-4744-B5C4-3FCC7833B6CD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33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EC93D-64EC-4E7E-A9CC-D5FF4CF4E78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7FC57-8D88-48A8-A151-5C7BE5026F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099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CA365-2155-479B-94E1-292FDBC9B66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58DBB03-ADD2-4871-A0E8-C0D9A19E4E0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4974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2CD6E-A6CA-4E6A-83E7-4366498912AA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D53A8-4B83-4584-BF44-9206DBCDCF0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2890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EDEF5-94AB-4573-8551-036F5EB692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67376-3A4B-45FF-A8CB-370E8CC3301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459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998E4224-34AA-43F0-BA62-1ABFB8678D07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6522B0CB-680A-48F1-8CBB-43EB4F8DD63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25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FAE8707D-0896-45A4-A42F-BEC9682480DB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F4CE5255-6E7F-4039-A94E-80627F017E0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450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642EC-72CA-432C-9E0E-F4F82373F558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AB1A4-4004-45C0-A78A-B8F5EB802267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13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7499C-4825-4FE4-BA9E-1BE4C5A2D0C2}" type="datetimeFigureOut">
              <a:rPr lang="ru-RU">
                <a:solidFill>
                  <a:prstClr val="white"/>
                </a:solidFill>
              </a:rPr>
              <a:pPr>
                <a:defRPr/>
              </a:pPr>
              <a:t>01.03.2021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1DF24-DBBB-40B4-A064-14FBDCE5A1D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62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7863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176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685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6753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5169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8769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2466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5693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05902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6635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476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4BD80-B2C0-4544-AABA-839BE8ECA2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50767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21CF49-C03A-4E05-B987-205C4A4E8D1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54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DD240C-9A2F-4730-BDC2-56E4251F0ADC}" type="datetimeFigureOut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01.03.2021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899BE1-86B5-45C1-B087-502D643D2C2A}" type="slidenum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89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749CD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97ACD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DD240C-9A2F-4730-BDC2-56E4251F0ADC}" type="datetimeFigureOut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01.03.2021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899BE1-86B5-45C1-B087-502D643D2C2A}" type="slidenum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150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749CD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97ACD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DD240C-9A2F-4730-BDC2-56E4251F0ADC}" type="datetimeFigureOut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01.03.2021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899BE1-86B5-45C1-B087-502D643D2C2A}" type="slidenum">
              <a:rPr lang="ru-RU">
                <a:solidFill>
                  <a:prstClr val="white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6276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749CD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749CD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97ACD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ECF1D-FA25-49D7-9ACD-D25A352DFACB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01.03.2021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3FE51-0D68-404C-AB48-3F29BC80ED1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9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2.jpeg"/><Relationship Id="rId4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hyperlink" Target="&#1059;&#1081;&#1075;&#1091;&#1083;&#1072;&#1072;&#1085;%20&#1091;&#1088;&#1091;&#1100;&#1091;&#1081;.od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AUD-20171223-WA0011.mp3" TargetMode="External"/><Relationship Id="rId5" Type="http://schemas.openxmlformats.org/officeDocument/2006/relationships/hyperlink" Target="Andryusha-Nikolaev_-_Letchik-buoluom.mp3" TargetMode="External"/><Relationship Id="rId4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71800" y="836712"/>
            <a:ext cx="619265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ah-RU" sz="5400" b="1" dirty="0" smtClean="0">
                <a:solidFill>
                  <a:srgbClr val="002060"/>
                </a:solidFill>
                <a:latin typeface="Monotype Corsiva" pitchFamily="66" charset="0"/>
              </a:rPr>
              <a:t>Иван Егорович Федосеев- Доосо электроннай кинигэ </a:t>
            </a:r>
            <a:endParaRPr lang="ru-RU" sz="5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pic>
        <p:nvPicPr>
          <p:cNvPr id="9" name="Picture 8" descr="C:\Documents and Settings\Мама\Мои документы\Мои рисунки\ПИСАТЕЛИ\доос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4664"/>
            <a:ext cx="2486080" cy="318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8" descr="гл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6502" y="31"/>
            <a:ext cx="4000496" cy="6858000"/>
          </a:xfrm>
        </p:spPr>
      </p:pic>
      <p:sp>
        <p:nvSpPr>
          <p:cNvPr id="9223" name="Text Box 10"/>
          <p:cNvSpPr txBox="1">
            <a:spLocks noChangeArrowheads="1"/>
          </p:cNvSpPr>
          <p:nvPr/>
        </p:nvSpPr>
        <p:spPr bwMode="auto">
          <a:xfrm>
            <a:off x="519113" y="16478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228" name="AutoShape 3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889718" y="985569"/>
            <a:ext cx="3052394" cy="657762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 err="1" smtClean="0">
                <a:solidFill>
                  <a:prstClr val="black"/>
                </a:solidFill>
                <a:latin typeface="Arial" charset="0"/>
              </a:rPr>
              <a:t>Айар</a:t>
            </a:r>
            <a:r>
              <a:rPr lang="ru-RU" sz="3200" b="1" dirty="0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ru-RU" sz="3200" b="1" dirty="0" err="1" smtClean="0">
                <a:solidFill>
                  <a:prstClr val="black"/>
                </a:solidFill>
                <a:latin typeface="Arial" charset="0"/>
              </a:rPr>
              <a:t>үлэтэ</a:t>
            </a:r>
            <a:endParaRPr lang="ru-RU" sz="3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231" name="AutoShape 34"/>
          <p:cNvSpPr>
            <a:spLocks noChangeArrowheads="1"/>
          </p:cNvSpPr>
          <p:nvPr/>
        </p:nvSpPr>
        <p:spPr bwMode="auto">
          <a:xfrm>
            <a:off x="4099689" y="188640"/>
            <a:ext cx="3025621" cy="674812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 err="1" smtClean="0">
                <a:solidFill>
                  <a:prstClr val="black"/>
                </a:solidFill>
                <a:latin typeface="Arial" charset="0"/>
              </a:rPr>
              <a:t>Олоҕо</a:t>
            </a:r>
            <a:r>
              <a:rPr lang="ru-RU" sz="3200" dirty="0" smtClean="0">
                <a:solidFill>
                  <a:srgbClr val="002060"/>
                </a:solidFill>
                <a:latin typeface="Arial" charset="0"/>
              </a:rPr>
              <a:t> </a:t>
            </a:r>
            <a:endParaRPr lang="ru-RU" sz="32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9240" name="Text Box 58"/>
          <p:cNvSpPr txBox="1">
            <a:spLocks noChangeArrowheads="1"/>
          </p:cNvSpPr>
          <p:nvPr/>
        </p:nvSpPr>
        <p:spPr bwMode="auto">
          <a:xfrm>
            <a:off x="197236" y="4932076"/>
            <a:ext cx="4834649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sah-RU" sz="3600" b="1" dirty="0" smtClean="0">
                <a:solidFill>
                  <a:srgbClr val="C00000"/>
                </a:solidFill>
                <a:latin typeface="Georgia" pitchFamily="18" charset="0"/>
              </a:rPr>
              <a:t>И.Е.Федосеев -Доосо</a:t>
            </a:r>
            <a:endParaRPr lang="ru-RU" sz="3600" b="1" dirty="0">
              <a:solidFill>
                <a:srgbClr val="C00000"/>
              </a:solidFill>
              <a:latin typeface="Georgia" pitchFamily="18" charset="0"/>
            </a:endParaRPr>
          </a:p>
        </p:txBody>
      </p:sp>
      <p:sp>
        <p:nvSpPr>
          <p:cNvPr id="13" name="AutoShape 3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363520" y="2038168"/>
            <a:ext cx="3052394" cy="657762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ah-RU" sz="3200" b="1" dirty="0" smtClean="0">
                <a:solidFill>
                  <a:prstClr val="black"/>
                </a:solidFill>
                <a:latin typeface="Arial" charset="0"/>
              </a:rPr>
              <a:t>Кэпсээннэрэ</a:t>
            </a:r>
            <a:endParaRPr lang="ru-RU" sz="3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AutoShape 3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08934" y="3429000"/>
            <a:ext cx="3961567" cy="950941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ah-RU" sz="3200" b="1" dirty="0" smtClean="0">
                <a:solidFill>
                  <a:prstClr val="black"/>
                </a:solidFill>
                <a:latin typeface="Arial" charset="0"/>
              </a:rPr>
              <a:t>Оҕолорго аналлаах </a:t>
            </a:r>
          </a:p>
          <a:p>
            <a:pPr algn="ctr"/>
            <a:r>
              <a:rPr lang="sah-RU" sz="3200" b="1" dirty="0" smtClean="0">
                <a:solidFill>
                  <a:prstClr val="black"/>
                </a:solidFill>
                <a:latin typeface="Arial" charset="0"/>
              </a:rPr>
              <a:t>айымньылара</a:t>
            </a:r>
            <a:endParaRPr lang="ru-RU" sz="32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AutoShape 31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131535" y="5231128"/>
            <a:ext cx="3526947" cy="877163"/>
          </a:xfrm>
          <a:prstGeom prst="plaque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sah-RU" sz="3200" b="1" dirty="0" smtClean="0">
                <a:solidFill>
                  <a:prstClr val="black"/>
                </a:solidFill>
                <a:latin typeface="Arial" charset="0"/>
              </a:rPr>
              <a:t>Ырыа буолбут</a:t>
            </a:r>
          </a:p>
          <a:p>
            <a:pPr algn="ctr"/>
            <a:r>
              <a:rPr lang="sah-RU" sz="3200" b="1" dirty="0" smtClean="0">
                <a:solidFill>
                  <a:prstClr val="black"/>
                </a:solidFill>
                <a:latin typeface="Arial" charset="0"/>
              </a:rPr>
              <a:t> хоһоонноро</a:t>
            </a:r>
            <a:endParaRPr lang="ru-RU" sz="3200" b="1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7" name="Picture 8" descr="C:\Documents and Settings\Мама\Мои документы\Мои рисунки\ПИСАТЕЛИ\доосо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04663"/>
            <a:ext cx="3422184" cy="438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958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214282" y="1556792"/>
            <a:ext cx="8030126" cy="4824536"/>
          </a:xfr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Доосо </a:t>
            </a:r>
            <a:r>
              <a:rPr lang="ru-RU" sz="4000" b="1" dirty="0" err="1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суруйааччы</a:t>
            </a:r>
            <a:r>
              <a:rPr lang="ru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 бы</a:t>
            </a:r>
            <a: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>һыытынан уратыта</a:t>
            </a:r>
            <a:b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</a:br>
            <a: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 action="ppaction://hlinksldjump"/>
              </a:rPr>
              <a:t>Доосо олоҕо</a:t>
            </a:r>
            <a: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  <a:t/>
            </a:r>
            <a:b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 action="ppaction://hlinksldjump"/>
              </a:rPr>
            </a:br>
            <a:r>
              <a:rPr lang="sah-RU" sz="4000" b="1" dirty="0" smtClean="0">
                <a:solidFill>
                  <a:srgbClr val="3509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sldjump"/>
              </a:rPr>
              <a:t>Доосо айар үлэтэ</a:t>
            </a:r>
            <a:endParaRPr lang="ru-RU" sz="4000" b="1" dirty="0" smtClean="0">
              <a:solidFill>
                <a:srgbClr val="3509D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728" y="384720"/>
            <a:ext cx="44130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ah-RU" sz="4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Иһинээҕитэ</a:t>
            </a:r>
            <a:endParaRPr lang="ru-RU" sz="4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  <a:solidFill>
            <a:srgbClr val="FFFF00"/>
          </a:solidFill>
        </p:spPr>
        <p:txBody>
          <a:bodyPr/>
          <a:lstStyle/>
          <a:p>
            <a:endParaRPr lang="sah-RU" dirty="0" smtClean="0"/>
          </a:p>
          <a:p>
            <a:r>
              <a:rPr lang="sah-RU" dirty="0" smtClean="0">
                <a:solidFill>
                  <a:srgbClr val="C00000"/>
                </a:solidFill>
                <a:latin typeface="Comic Sans MS" pitchFamily="66" charset="0"/>
                <a:hlinkClick r:id="rId2" action="ppaction://hlinkfile"/>
              </a:rPr>
              <a:t>И.Е.Федосеев –Доосо  оҕолорго аналлаах кэпсээннэригэр уруһуйдар</a:t>
            </a:r>
            <a:endParaRPr lang="sah-RU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ah-RU" dirty="0" smtClean="0">
                <a:solidFill>
                  <a:srgbClr val="C00000"/>
                </a:solidFill>
                <a:latin typeface="Comic Sans MS" pitchFamily="66" charset="0"/>
                <a:hlinkClick r:id="rId3" action="ppaction://hlinksldjump"/>
              </a:rPr>
              <a:t>Уйбаан Доосо кэпсээннэрэ</a:t>
            </a:r>
            <a:endParaRPr lang="sah-RU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ah-RU" dirty="0" smtClean="0">
                <a:solidFill>
                  <a:srgbClr val="C00000"/>
                </a:solidFill>
                <a:latin typeface="Comic Sans MS" pitchFamily="66" charset="0"/>
                <a:hlinkClick r:id="rId4" action="ppaction://hlinksldjump"/>
              </a:rPr>
              <a:t>Уһулуччулаах  поэт</a:t>
            </a:r>
            <a:endParaRPr lang="sah-RU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ah-RU" dirty="0" smtClean="0">
                <a:solidFill>
                  <a:srgbClr val="C00000"/>
                </a:solidFill>
                <a:latin typeface="Comic Sans MS" pitchFamily="66" charset="0"/>
                <a:hlinkClick r:id="rId5" action="ppaction://hlinkfile"/>
              </a:rPr>
              <a:t>Ырыа Летчик буолуом</a:t>
            </a:r>
            <a:endParaRPr lang="sah-RU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sah-RU" dirty="0" smtClean="0">
                <a:solidFill>
                  <a:srgbClr val="C00000"/>
                </a:solidFill>
                <a:latin typeface="Comic Sans MS" pitchFamily="66" charset="0"/>
                <a:hlinkClick r:id="rId6" action="ppaction://hlinkfile"/>
              </a:rPr>
              <a:t>Ырыалара </a:t>
            </a:r>
            <a:endParaRPr lang="sah-RU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50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194127"/>
          </a:xfrm>
          <a:solidFill>
            <a:srgbClr val="92D050"/>
          </a:solidFill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Саха </a:t>
            </a:r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биллиилээх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поэта</a:t>
            </a:r>
          </a:p>
          <a:p>
            <a:pPr eaLnBrk="1" hangingPunct="1"/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Бастакы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документалист-прозаик</a:t>
            </a:r>
          </a:p>
          <a:p>
            <a:pPr eaLnBrk="1" hangingPunct="1"/>
            <a:r>
              <a:rPr lang="ru-RU" sz="4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Тылбаасчыт</a:t>
            </a:r>
            <a:endParaRPr lang="ru-RU" sz="44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eaLnBrk="1" hangingPunct="1"/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Публицист </a:t>
            </a:r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6948264" y="5445224"/>
            <a:ext cx="10081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00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624736"/>
          </a:xfrm>
          <a:solidFill>
            <a:schemeClr val="tx1"/>
          </a:solidFill>
        </p:spPr>
        <p:txBody>
          <a:bodyPr>
            <a:noAutofit/>
          </a:bodyPr>
          <a:lstStyle/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1927 с.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Чурапчы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улууһун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Хопто5о (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Дирин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)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нэһилиэгэр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төрөөбутэ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1954 с. Дьокуускайдаа5ы пединституту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бүтэрбитэ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Учууталлаабыта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, "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Кыым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"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хаһыат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корреспонденынан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, "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Хотугу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сулус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", "Полярная звезда"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сурунааллар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редакцияларыгар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эппиэттиир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секретарынан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ү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лэлээбитэ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1993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сылтан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"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Чолбон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"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сурунаал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поэзия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отделын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сэбиэдиссэйэ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1960с. "Таммах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уу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"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диэн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хоһоон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хомуурунньугунан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саха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литературатыгар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уктэммитэ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. Иван 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Федосеев- Саха сирин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араас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көтөрүн-сүүрэрин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кыылларын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сиһилии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дириҥник</a:t>
            </a:r>
            <a:r>
              <a:rPr lang="ru-RU" sz="24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билэр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суруйааччы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Кини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бу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кырдьа5ас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булчуттуу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мындыр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билиитин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хомо5ой </a:t>
            </a:r>
            <a:r>
              <a:rPr lang="ru-RU" sz="2400" dirty="0" err="1" smtClean="0">
                <a:solidFill>
                  <a:srgbClr val="FF0000"/>
                </a:solidFill>
                <a:latin typeface="Comic Sans MS" pitchFamily="66" charset="0"/>
              </a:rPr>
              <a:t>тылынан-өһүнэн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айымньытын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тупса5ай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тутулунан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тыа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оло5ун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тыыннаах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хартыынатын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ойуулаан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rgbClr val="FF0000"/>
                </a:solidFill>
                <a:latin typeface="Comic Sans MS" pitchFamily="66" charset="0"/>
              </a:rPr>
              <a:t>биэрэр</a:t>
            </a:r>
            <a:r>
              <a:rPr lang="ru-RU" sz="2400" dirty="0">
                <a:solidFill>
                  <a:srgbClr val="FF0000"/>
                </a:solidFill>
                <a:latin typeface="Comic Sans MS" pitchFamily="66" charset="0"/>
              </a:rPr>
              <a:t>.</a:t>
            </a:r>
            <a:endParaRPr lang="ru-RU" sz="2400" dirty="0" smtClean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7452320" y="6120660"/>
            <a:ext cx="10081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0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Содержимое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624736"/>
          </a:xfrm>
          <a:solidFill>
            <a:srgbClr val="FFFF00"/>
          </a:solidFill>
        </p:spPr>
        <p:txBody>
          <a:bodyPr/>
          <a:lstStyle/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1960с. "Таммах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уу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"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диэн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хоһоон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хомуурунньугунан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саха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smtClean="0">
                <a:solidFill>
                  <a:srgbClr val="FF0000"/>
                </a:solidFill>
                <a:latin typeface="Comic Sans MS" pitchFamily="66" charset="0"/>
              </a:rPr>
              <a:t>литературатыгар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үктэммитэ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Салгыы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кинигэлэрэ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тахсыталаабыттара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:</a:t>
            </a: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Айанньыт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санаата</a:t>
            </a:r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Хаарга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туспут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кустуктар</a:t>
            </a:r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Чороонноох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сэргэ</a:t>
            </a:r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Дабайыы</a:t>
            </a:r>
            <a:endParaRPr lang="ru-RU" sz="2000" dirty="0">
              <a:solidFill>
                <a:srgbClr val="FF0000"/>
              </a:solidFill>
              <a:latin typeface="Comic Sans MS" pitchFamily="66" charset="0"/>
            </a:endParaRPr>
          </a:p>
          <a:p>
            <a:pPr marL="448056" indent="-384048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Мин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алаас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>
                <a:solidFill>
                  <a:srgbClr val="FF0000"/>
                </a:solidFill>
                <a:latin typeface="Comic Sans MS" pitchFamily="66" charset="0"/>
              </a:rPr>
              <a:t>уолабын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</a:rPr>
              <a:t>,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сахабын</a:t>
            </a:r>
            <a:endParaRPr lang="ru-RU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/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Ырыаһыт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-поэт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быьыытынан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эмиэ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биллэр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.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Үгүс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хоһоонноругар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мелодия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айыллан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, бар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дьон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уостарыттан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туһэрбэккэ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таптаан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ыллыыр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ырыалара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буолан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көттулэр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algn="just" eaLnBrk="1" hangingPunct="1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Доосо проза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жанрыгар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о5олорго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аналлаах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кэпсээннэринэн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киирбитэ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. 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Кэпсээннэрин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хомуурунньуктара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:</a:t>
            </a:r>
          </a:p>
          <a:p>
            <a:pPr algn="just" eaLnBrk="1" hangingPunct="1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1966с.-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Хотугу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хоһууттар</a:t>
            </a:r>
            <a:endParaRPr lang="ru-RU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1972с.-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Ааттарын</a:t>
            </a:r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киртиппэтэхтэрэ</a:t>
            </a:r>
            <a:endParaRPr lang="ru-RU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1974с.-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Балыксыттар</a:t>
            </a:r>
            <a:endParaRPr lang="ru-RU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/>
            <a:r>
              <a:rPr lang="ru-RU" sz="2000" dirty="0" smtClean="0">
                <a:solidFill>
                  <a:srgbClr val="FF0000"/>
                </a:solidFill>
                <a:latin typeface="Comic Sans MS" pitchFamily="66" charset="0"/>
              </a:rPr>
              <a:t>1978с.- Кун </a:t>
            </a:r>
            <a:r>
              <a:rPr lang="ru-RU" sz="2000" dirty="0" err="1" smtClean="0">
                <a:solidFill>
                  <a:srgbClr val="FF0000"/>
                </a:solidFill>
                <a:latin typeface="Comic Sans MS" pitchFamily="66" charset="0"/>
              </a:rPr>
              <a:t>мичээрэ</a:t>
            </a:r>
            <a:endParaRPr lang="ru-RU" sz="20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algn="just" eaLnBrk="1" hangingPunct="1"/>
            <a:endParaRPr lang="ru-RU" sz="2000" dirty="0" smtClean="0"/>
          </a:p>
        </p:txBody>
      </p:sp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7452320" y="5832628"/>
            <a:ext cx="100811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92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sah-RU" dirty="0" smtClean="0"/>
              <a:t>Хоһоонноро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5148064"/>
          </a:xfrm>
        </p:spPr>
        <p:txBody>
          <a:bodyPr/>
          <a:lstStyle/>
          <a:p>
            <a:r>
              <a:rPr lang="sah-RU" dirty="0" smtClean="0"/>
              <a:t>Сардаана</a:t>
            </a:r>
          </a:p>
          <a:p>
            <a:r>
              <a:rPr lang="sah-RU" dirty="0" smtClean="0"/>
              <a:t>Туундара</a:t>
            </a:r>
          </a:p>
          <a:p>
            <a:r>
              <a:rPr lang="sah-RU" dirty="0" smtClean="0"/>
              <a:t>Алааһым арылы кустуга</a:t>
            </a:r>
          </a:p>
          <a:p>
            <a:r>
              <a:rPr lang="sah-RU" dirty="0" smtClean="0"/>
              <a:t>Дьиэрэҥкэй</a:t>
            </a:r>
          </a:p>
          <a:p>
            <a:r>
              <a:rPr lang="sah-RU" dirty="0" smtClean="0"/>
              <a:t>Сахам кэрэ кыргыттара</a:t>
            </a:r>
          </a:p>
          <a:p>
            <a:r>
              <a:rPr lang="sah-RU" dirty="0" smtClean="0"/>
              <a:t>Кыталыктаах кыргыттара</a:t>
            </a:r>
          </a:p>
          <a:p>
            <a:r>
              <a:rPr lang="sah-RU" dirty="0" smtClean="0"/>
              <a:t>Көстө түс, Маарыйа</a:t>
            </a:r>
            <a:r>
              <a:rPr lang="ru-RU" dirty="0" smtClean="0"/>
              <a:t>!</a:t>
            </a:r>
            <a:endParaRPr lang="sah-RU" dirty="0" smtClean="0"/>
          </a:p>
          <a:p>
            <a:r>
              <a:rPr lang="sah-RU" dirty="0" smtClean="0"/>
              <a:t>Тапталы, тапталы кытта</a:t>
            </a:r>
          </a:p>
          <a:p>
            <a:r>
              <a:rPr lang="sah-RU" dirty="0" smtClean="0"/>
              <a:t>Көмүһүгүм оҕото</a:t>
            </a:r>
          </a:p>
          <a:p>
            <a:endParaRPr lang="ru-RU" dirty="0"/>
          </a:p>
        </p:txBody>
      </p:sp>
      <p:sp>
        <p:nvSpPr>
          <p:cNvPr id="4" name="Прямоугольник 3">
            <a:hlinkClick r:id="rId2" action="ppaction://hlinksldjump"/>
          </p:cNvPr>
          <p:cNvSpPr/>
          <p:nvPr/>
        </p:nvSpPr>
        <p:spPr>
          <a:xfrm>
            <a:off x="6876256" y="486916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26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sah-RU" dirty="0" smtClean="0"/>
              <a:t>Кэпсээннэрэ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2072"/>
          </a:xfrm>
        </p:spPr>
        <p:txBody>
          <a:bodyPr/>
          <a:lstStyle/>
          <a:p>
            <a:r>
              <a:rPr lang="sah-RU" dirty="0" smtClean="0"/>
              <a:t>Балыксыттар</a:t>
            </a:r>
          </a:p>
          <a:p>
            <a:r>
              <a:rPr lang="sah-RU" dirty="0" smtClean="0"/>
              <a:t>Дьикти түбэлтэ</a:t>
            </a:r>
          </a:p>
          <a:p>
            <a:r>
              <a:rPr lang="sah-RU" dirty="0" smtClean="0"/>
              <a:t>Кутаа аттыгар</a:t>
            </a:r>
          </a:p>
          <a:p>
            <a:r>
              <a:rPr lang="sah-RU" dirty="0" smtClean="0"/>
              <a:t>Кэҕэ курдук кэҕийиктэнэн</a:t>
            </a:r>
          </a:p>
          <a:p>
            <a:r>
              <a:rPr lang="sah-RU" dirty="0" smtClean="0"/>
              <a:t>Тэллээбий</a:t>
            </a:r>
          </a:p>
          <a:p>
            <a:r>
              <a:rPr lang="sah-RU" dirty="0" smtClean="0"/>
              <a:t>Куһаҕан хопто – үчүгэй доҕор</a:t>
            </a:r>
          </a:p>
          <a:p>
            <a:r>
              <a:rPr lang="sah-RU" dirty="0" smtClean="0"/>
              <a:t>Амырыын ыалдьыт</a:t>
            </a:r>
          </a:p>
          <a:p>
            <a:r>
              <a:rPr lang="sah-RU" dirty="0" smtClean="0"/>
              <a:t>Муус тоҥокко</a:t>
            </a:r>
          </a:p>
          <a:p>
            <a:r>
              <a:rPr lang="sah-RU" dirty="0" smtClean="0"/>
              <a:t>Кустук</a:t>
            </a:r>
            <a:r>
              <a:rPr lang="ru-RU" dirty="0" smtClean="0"/>
              <a:t> </a:t>
            </a:r>
            <a:endParaRPr lang="sah-RU" dirty="0" smtClean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6732240" y="5085184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44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Ярк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265</Words>
  <Application>Microsoft Office PowerPoint</Application>
  <PresentationFormat>Экран (4:3)</PresentationFormat>
  <Paragraphs>60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9</vt:i4>
      </vt:variant>
    </vt:vector>
  </HeadingPairs>
  <TitlesOfParts>
    <vt:vector size="22" baseType="lpstr">
      <vt:lpstr>Arial</vt:lpstr>
      <vt:lpstr>Calibri</vt:lpstr>
      <vt:lpstr>Century Gothic</vt:lpstr>
      <vt:lpstr>Comic Sans MS</vt:lpstr>
      <vt:lpstr>Georgia</vt:lpstr>
      <vt:lpstr>Monotype Corsiva</vt:lpstr>
      <vt:lpstr>Verdana</vt:lpstr>
      <vt:lpstr>Wingdings 2</vt:lpstr>
      <vt:lpstr>Тема Office</vt:lpstr>
      <vt:lpstr>1_Яркая</vt:lpstr>
      <vt:lpstr>Яркая</vt:lpstr>
      <vt:lpstr>2_Яркая</vt:lpstr>
      <vt:lpstr>1_Тема Office</vt:lpstr>
      <vt:lpstr>Презентация PowerPoint</vt:lpstr>
      <vt:lpstr>Презентация PowerPoint</vt:lpstr>
      <vt:lpstr>Доосо суруйааччы быһыытынан уратыта Доосо олоҕо Доосо айар үлэтэ</vt:lpstr>
      <vt:lpstr>Презентация PowerPoint</vt:lpstr>
      <vt:lpstr>Презентация PowerPoint</vt:lpstr>
      <vt:lpstr>Презентация PowerPoint</vt:lpstr>
      <vt:lpstr>Презентация PowerPoint</vt:lpstr>
      <vt:lpstr>Хоһоонноро</vt:lpstr>
      <vt:lpstr>Кэпсээннэрэ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1.Эрилик Эристиин олоҕо айар үлэтэ</dc:title>
  <dc:creator>Якутский язык</dc:creator>
  <cp:lastModifiedBy>Аграфена</cp:lastModifiedBy>
  <cp:revision>96</cp:revision>
  <dcterms:created xsi:type="dcterms:W3CDTF">2009-10-08T19:56:32Z</dcterms:created>
  <dcterms:modified xsi:type="dcterms:W3CDTF">2021-03-01T06:06:10Z</dcterms:modified>
</cp:coreProperties>
</file>