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D1C8BC-78BC-48D4-AEC4-DE07E112947E}"/>
              </a:ext>
            </a:extLst>
          </p:cNvPr>
          <p:cNvSpPr txBox="1"/>
          <p:nvPr/>
        </p:nvSpPr>
        <p:spPr>
          <a:xfrm>
            <a:off x="306893" y="4778128"/>
            <a:ext cx="118068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6. Что мы с вами могли бы сделать, чтобы сохранить споровые растения, которые редко встречаются у нас в Беларуси?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7E60A-08CB-47AC-8147-D04AAD96A9F0}"/>
              </a:ext>
            </a:extLst>
          </p:cNvPr>
          <p:cNvSpPr txBox="1"/>
          <p:nvPr/>
        </p:nvSpPr>
        <p:spPr>
          <a:xfrm>
            <a:off x="241533" y="389899"/>
            <a:ext cx="88689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1. Что вызвало у вас наибольшее затруднение в изучении главы «Споровые растения»?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740954-6332-4A2B-B8C5-EE008F99299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337" y="69532"/>
            <a:ext cx="381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F0641EA-F94E-41C3-89CC-7D908B005A35}"/>
              </a:ext>
            </a:extLst>
          </p:cNvPr>
          <p:cNvSpPr txBox="1"/>
          <p:nvPr/>
        </p:nvSpPr>
        <p:spPr>
          <a:xfrm>
            <a:off x="308644" y="1479707"/>
            <a:ext cx="6140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2. Какие растения называют споровыми?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BFF41B-A676-4AC6-A33E-FC5F9A74E3B1}"/>
              </a:ext>
            </a:extLst>
          </p:cNvPr>
          <p:cNvSpPr txBox="1"/>
          <p:nvPr/>
        </p:nvSpPr>
        <p:spPr>
          <a:xfrm>
            <a:off x="306894" y="2260644"/>
            <a:ext cx="104477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3. Где (в каком органе) мы найдем споры у мхов? У папоротников?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F6DE16-925C-40BB-9DC8-FBAACD254903}"/>
              </a:ext>
            </a:extLst>
          </p:cNvPr>
          <p:cNvSpPr txBox="1"/>
          <p:nvPr/>
        </p:nvSpPr>
        <p:spPr>
          <a:xfrm>
            <a:off x="308643" y="3041581"/>
            <a:ext cx="96071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4. Почему для размножения споровым растениям так необходима вода?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E16C19-9D70-4885-AF70-EE1CEEF13D9E}"/>
              </a:ext>
            </a:extLst>
          </p:cNvPr>
          <p:cNvSpPr txBox="1"/>
          <p:nvPr/>
        </p:nvSpPr>
        <p:spPr>
          <a:xfrm>
            <a:off x="306894" y="4054440"/>
            <a:ext cx="9355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5. Какое значение имеет корневище у папоротников?</a:t>
            </a:r>
          </a:p>
        </p:txBody>
      </p:sp>
    </p:spTree>
    <p:extLst>
      <p:ext uri="{BB962C8B-B14F-4D97-AF65-F5344CB8AC3E}">
        <p14:creationId xmlns:p14="http://schemas.microsoft.com/office/powerpoint/2010/main" val="58880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8" grpId="0"/>
      <p:bldP spid="12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3AA5D3-B0A9-427D-ADC1-3812C92AC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3075336"/>
          </a:xfrm>
        </p:spPr>
        <p:txBody>
          <a:bodyPr>
            <a:normAutofit fontScale="90000"/>
          </a:bodyPr>
          <a:lstStyle/>
          <a:p>
            <a:r>
              <a:rPr lang="ru-RU" sz="6000" dirty="0"/>
              <a:t>Обобщение и систематизация знаний по главе </a:t>
            </a:r>
            <a:br>
              <a:rPr lang="ru-RU" sz="6000" dirty="0"/>
            </a:br>
            <a:r>
              <a:rPr lang="ru-RU" sz="6000" dirty="0"/>
              <a:t>«Споровые растения»</a:t>
            </a:r>
          </a:p>
        </p:txBody>
      </p:sp>
    </p:spTree>
    <p:extLst>
      <p:ext uri="{BB962C8B-B14F-4D97-AF65-F5344CB8AC3E}">
        <p14:creationId xmlns:p14="http://schemas.microsoft.com/office/powerpoint/2010/main" val="1517581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8449D-19E4-4A36-A2EC-FE31DDDD4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/>
              <a:t>Закончи фразу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F473FB-C6F4-42FF-B87F-99BDC8D55EC1}"/>
              </a:ext>
            </a:extLst>
          </p:cNvPr>
          <p:cNvSpPr txBox="1"/>
          <p:nvPr/>
        </p:nvSpPr>
        <p:spPr>
          <a:xfrm>
            <a:off x="3156361" y="5152810"/>
            <a:ext cx="94493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4000" dirty="0">
                <a:solidFill>
                  <a:srgbClr val="FF0000"/>
                </a:solidFill>
              </a:rPr>
              <a:t>Половое поколение папоротников …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8B62BE-D241-45AA-9C90-E187E190540B}"/>
              </a:ext>
            </a:extLst>
          </p:cNvPr>
          <p:cNvSpPr txBox="1"/>
          <p:nvPr/>
        </p:nvSpPr>
        <p:spPr>
          <a:xfrm>
            <a:off x="4630724" y="150812"/>
            <a:ext cx="70719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600" dirty="0">
                <a:solidFill>
                  <a:srgbClr val="002060"/>
                </a:solidFill>
              </a:rPr>
              <a:t>Мхи живут на самых бедных почвах, в самых суровых условиях, лишь бы … было достаточно.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005881-47FF-40FB-A0E4-5E5467016964}"/>
              </a:ext>
            </a:extLst>
          </p:cNvPr>
          <p:cNvSpPr txBox="1"/>
          <p:nvPr/>
        </p:nvSpPr>
        <p:spPr>
          <a:xfrm>
            <a:off x="4540542" y="3082698"/>
            <a:ext cx="743054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400" dirty="0">
                <a:solidFill>
                  <a:srgbClr val="00B050"/>
                </a:solidFill>
              </a:rPr>
              <a:t>В отличии от папоротников, у мхов …</a:t>
            </a:r>
          </a:p>
        </p:txBody>
      </p:sp>
    </p:spTree>
    <p:extLst>
      <p:ext uri="{BB962C8B-B14F-4D97-AF65-F5344CB8AC3E}">
        <p14:creationId xmlns:p14="http://schemas.microsoft.com/office/powerpoint/2010/main" val="348819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AAE915-1588-4003-B283-48DD4B613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1089" y="259548"/>
            <a:ext cx="4143729" cy="3104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22E0C-71C4-4A2E-AF6F-563E34534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893" y="2059310"/>
            <a:ext cx="3501196" cy="2456442"/>
          </a:xfrm>
        </p:spPr>
        <p:txBody>
          <a:bodyPr>
            <a:normAutofit/>
          </a:bodyPr>
          <a:lstStyle/>
          <a:p>
            <a:r>
              <a:rPr lang="ru-RU" sz="6600" dirty="0"/>
              <a:t>Найди лишнее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4F111B-E9F2-46F4-8FD7-EFD2ABF6E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582" y="3082867"/>
            <a:ext cx="4414432" cy="331965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BF34E4-9DCD-44C7-BAA4-28B88BA76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3046" y="64816"/>
            <a:ext cx="3929108" cy="294683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1B3556-F927-4F31-B83B-B4852D3F93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610" y="3558415"/>
            <a:ext cx="3770594" cy="3145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17398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3C4D33-EA79-4BFD-B5C0-47B428A01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/>
              <a:t>Знаток-биолог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D6A714-2696-47D3-B0CD-7C5CE8AF6812}"/>
              </a:ext>
            </a:extLst>
          </p:cNvPr>
          <p:cNvSpPr txBox="1"/>
          <p:nvPr/>
        </p:nvSpPr>
        <p:spPr>
          <a:xfrm>
            <a:off x="4515373" y="920145"/>
            <a:ext cx="7447327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i="1" dirty="0"/>
              <a:t>Глядь, краснеет маленькая цветочная почка и, как будто живая, движется. В самом деле, чудо! Движется и становится все больше, больше и краснеет, как горячий уголь. Вспыхнула звездочка, что-то тихо затрещало, и цветок развернулся перед его очами, словно пламя, осветив и другие около себя. «Теперь пора!» — подумал Петро и протянул руку. Смотрит, тянутся из-за него сотни мохнатых рук также к цветку, а позади его что-то перебегает с места на место. Зажмурив глаза, дернул он за стебелек, и цветок остался в его руках.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C9DDE4-757A-48E7-A6DD-46878C5A683B}"/>
              </a:ext>
            </a:extLst>
          </p:cNvPr>
          <p:cNvSpPr txBox="1"/>
          <p:nvPr/>
        </p:nvSpPr>
        <p:spPr>
          <a:xfrm>
            <a:off x="83892" y="335370"/>
            <a:ext cx="122227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FF0000"/>
                </a:solidFill>
              </a:rPr>
              <a:t>Отрывок из повести Н. В. Гоголя «Вечер накануне Ивана Купала»</a:t>
            </a:r>
          </a:p>
        </p:txBody>
      </p:sp>
    </p:spTree>
    <p:extLst>
      <p:ext uri="{BB962C8B-B14F-4D97-AF65-F5344CB8AC3E}">
        <p14:creationId xmlns:p14="http://schemas.microsoft.com/office/powerpoint/2010/main" val="3391674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185504-7235-48AC-AB7A-706D8C361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3800" dirty="0"/>
              <a:t>+/-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708587-F7F3-4060-8A1A-B01F01AB4212}"/>
              </a:ext>
            </a:extLst>
          </p:cNvPr>
          <p:cNvSpPr txBox="1"/>
          <p:nvPr/>
        </p:nvSpPr>
        <p:spPr>
          <a:xfrm>
            <a:off x="4574097" y="282052"/>
            <a:ext cx="7522828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dirty="0"/>
              <a:t>Мхи могут жить как во влажных условиях, так и в сухих.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dirty="0"/>
              <a:t>Ризоиды выполняют у мхов функцию корня.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dirty="0"/>
              <a:t>Плауны чаще всего встречаются в хвойных и смешанных лесах.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dirty="0"/>
              <a:t>У плаунов споры образуются в спорангиях, собранных на прямостоячем побеге в виде колосков.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dirty="0"/>
              <a:t>У хвощей хорошо развит подземный побег — корневище.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dirty="0"/>
              <a:t>Размеры папоротника варьируют от нескольких миллиметров до 25 м.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dirty="0"/>
              <a:t>В настоящее время на Земле отсутствуют древовидные формы папоротников.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dirty="0"/>
              <a:t>На верхней стороне листа папоротника находятся спорангии, где созревают споры.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400" dirty="0"/>
              <a:t>Папоротники являются семенными растениями.</a:t>
            </a:r>
          </a:p>
        </p:txBody>
      </p:sp>
    </p:spTree>
    <p:extLst>
      <p:ext uri="{BB962C8B-B14F-4D97-AF65-F5344CB8AC3E}">
        <p14:creationId xmlns:p14="http://schemas.microsoft.com/office/powerpoint/2010/main" val="1326484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47579-1059-4D04-8B9D-2979FAF8A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7200" dirty="0"/>
              <a:t>Где логика?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6E2DAB-A111-4AD0-B1DB-1872CFAECE65}"/>
              </a:ext>
            </a:extLst>
          </p:cNvPr>
          <p:cNvSpPr txBox="1"/>
          <p:nvPr/>
        </p:nvSpPr>
        <p:spPr>
          <a:xfrm>
            <a:off x="5429774" y="1425938"/>
            <a:ext cx="609460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/>
              <a:t>Прочитайте понятия: вата, бинт, мох. Как вы думаете, что объединяет эти предметы?</a:t>
            </a:r>
          </a:p>
        </p:txBody>
      </p:sp>
    </p:spTree>
    <p:extLst>
      <p:ext uri="{BB962C8B-B14F-4D97-AF65-F5344CB8AC3E}">
        <p14:creationId xmlns:p14="http://schemas.microsoft.com/office/powerpoint/2010/main" val="3891836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19ACB-9CE6-4A53-A44F-A37149B3D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 знаний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0DC49A-88AB-4A4C-A245-4AD2F14890A4}"/>
              </a:ext>
            </a:extLst>
          </p:cNvPr>
          <p:cNvSpPr txBox="1"/>
          <p:nvPr/>
        </p:nvSpPr>
        <p:spPr>
          <a:xfrm>
            <a:off x="4874002" y="1690062"/>
            <a:ext cx="665526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Тематический контроль по темам </a:t>
            </a:r>
          </a:p>
          <a:p>
            <a:pPr algn="ctr"/>
            <a:r>
              <a:rPr lang="ru-RU" sz="4400" dirty="0"/>
              <a:t>«Общая характеристика растений», «Споровые растения»</a:t>
            </a:r>
          </a:p>
        </p:txBody>
      </p:sp>
    </p:spTree>
    <p:extLst>
      <p:ext uri="{BB962C8B-B14F-4D97-AF65-F5344CB8AC3E}">
        <p14:creationId xmlns:p14="http://schemas.microsoft.com/office/powerpoint/2010/main" val="813955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CA8FEA-E0D4-4B2E-855D-83AE91612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Домашнее задание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9FCAA6-2226-4A41-B678-B6C5660EC390}"/>
              </a:ext>
            </a:extLst>
          </p:cNvPr>
          <p:cNvSpPr txBox="1"/>
          <p:nvPr/>
        </p:nvSpPr>
        <p:spPr>
          <a:xfrm>
            <a:off x="5007430" y="2462986"/>
            <a:ext cx="609460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Повторить основные понятия и термины по параграфам 19-22. </a:t>
            </a:r>
          </a:p>
        </p:txBody>
      </p:sp>
    </p:spTree>
    <p:extLst>
      <p:ext uri="{BB962C8B-B14F-4D97-AF65-F5344CB8AC3E}">
        <p14:creationId xmlns:p14="http://schemas.microsoft.com/office/powerpoint/2010/main" val="411889512"/>
      </p:ext>
    </p:extLst>
  </p:cSld>
  <p:clrMapOvr>
    <a:masterClrMapping/>
  </p:clrMapOvr>
</p:sld>
</file>

<file path=ppt/theme/theme1.xml><?xml version="1.0" encoding="utf-8"?>
<a:theme xmlns:a="http://schemas.openxmlformats.org/drawingml/2006/main" name="Атлас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78C30D"/>
      </a:accent1>
      <a:accent2>
        <a:srgbClr val="099B62"/>
      </a:accent2>
      <a:accent3>
        <a:srgbClr val="21CFDF"/>
      </a:accent3>
      <a:accent4>
        <a:srgbClr val="179FDF"/>
      </a:accent4>
      <a:accent5>
        <a:srgbClr val="E75710"/>
      </a:accent5>
      <a:accent6>
        <a:srgbClr val="F89C19"/>
      </a:accent6>
      <a:hlink>
        <a:srgbClr val="7CDE25"/>
      </a:hlink>
      <a:folHlink>
        <a:srgbClr val="BCE8A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EF0781-FB17-4F1F-B3B1-699933968C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TM16401371[[fn=Атлас]]</Template>
  <TotalTime>23</TotalTime>
  <Words>387</Words>
  <Application>Microsoft Office PowerPoint</Application>
  <PresentationFormat>Широкоэкранный</PresentationFormat>
  <Paragraphs>32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 Light</vt:lpstr>
      <vt:lpstr>Rockwell</vt:lpstr>
      <vt:lpstr>Wingdings</vt:lpstr>
      <vt:lpstr>Атлас</vt:lpstr>
      <vt:lpstr>Презентация PowerPoint</vt:lpstr>
      <vt:lpstr>Обобщение и систематизация знаний по главе  «Споровые растения»</vt:lpstr>
      <vt:lpstr>Закончи фразу </vt:lpstr>
      <vt:lpstr>Найди лишнее</vt:lpstr>
      <vt:lpstr>Знаток-биолог</vt:lpstr>
      <vt:lpstr>+/-</vt:lpstr>
      <vt:lpstr>Где логика?</vt:lpstr>
      <vt:lpstr>Контроль знаний</vt:lpstr>
      <vt:lpstr>Домашнее задание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stava95@mail.ru</dc:creator>
  <cp:lastModifiedBy>stava95@mail.ru</cp:lastModifiedBy>
  <cp:revision>1</cp:revision>
  <dcterms:created xsi:type="dcterms:W3CDTF">2022-01-08T16:24:47Z</dcterms:created>
  <dcterms:modified xsi:type="dcterms:W3CDTF">2022-01-08T16:48:40Z</dcterms:modified>
</cp:coreProperties>
</file>