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1" r:id="rId3"/>
    <p:sldId id="260" r:id="rId4"/>
    <p:sldId id="259" r:id="rId5"/>
    <p:sldId id="266" r:id="rId6"/>
    <p:sldId id="265" r:id="rId7"/>
    <p:sldId id="264" r:id="rId8"/>
    <p:sldId id="263" r:id="rId9"/>
    <p:sldId id="271" r:id="rId10"/>
    <p:sldId id="270" r:id="rId11"/>
    <p:sldId id="269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92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D0AF-FD7A-4CF2-B110-97E3D4A16941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7DD3-AFD8-415F-9E1D-4DB6269613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377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D0AF-FD7A-4CF2-B110-97E3D4A16941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7DD3-AFD8-415F-9E1D-4DB6269613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336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D0AF-FD7A-4CF2-B110-97E3D4A16941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7DD3-AFD8-415F-9E1D-4DB6269613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742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D0AF-FD7A-4CF2-B110-97E3D4A16941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7DD3-AFD8-415F-9E1D-4DB6269613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867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D0AF-FD7A-4CF2-B110-97E3D4A16941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7DD3-AFD8-415F-9E1D-4DB6269613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808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D0AF-FD7A-4CF2-B110-97E3D4A16941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7DD3-AFD8-415F-9E1D-4DB6269613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065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D0AF-FD7A-4CF2-B110-97E3D4A16941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7DD3-AFD8-415F-9E1D-4DB6269613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001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D0AF-FD7A-4CF2-B110-97E3D4A16941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7DD3-AFD8-415F-9E1D-4DB6269613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299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D0AF-FD7A-4CF2-B110-97E3D4A16941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7DD3-AFD8-415F-9E1D-4DB6269613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00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D0AF-FD7A-4CF2-B110-97E3D4A16941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7DD3-AFD8-415F-9E1D-4DB6269613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090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FD0AF-FD7A-4CF2-B110-97E3D4A16941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F7DD3-AFD8-415F-9E1D-4DB6269613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07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FD0AF-FD7A-4CF2-B110-97E3D4A16941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F7DD3-AFD8-415F-9E1D-4DB6269613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979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nsportal.ru/detskiy-sad/raznoe/2020/07/05/syuzhetno-rolevye-igry-v-1-mladshey-gruppe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nmcsova.ru/metod/kopilka2019/dou/bobrova-lg-konsultaciya-dlya-vospitateley-formirovanie-kulturno-gigienicheskih#:~:text=&#1057;%20&#1087;&#1077;&#1088;&#1074;&#1099;&#1093;%20&#1076;&#1085;&#1077;&#1081;%20&#1078;&#1080;&#1079;&#1085;&#1080;%20&#1087;&#1088;&#1080;,&#1082;%20&#1087;&#1088;&#1072;&#1074;&#1080;&#1083;&#1072;&#1084;%20&#1084;&#1086;&#1078;&#1085;&#1086;%20&#1080;%20&#1087;&#1086;&#1079;&#1078;&#1077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g0.liveinternet.ru/images/attach/c/8/99/405/99405114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90057" y="454247"/>
            <a:ext cx="412205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МДОАУ №10</a:t>
            </a:r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</a:rPr>
              <a:t>ИГРОВЫЕ СИТУАЦИИ, </a:t>
            </a:r>
          </a:p>
          <a:p>
            <a:pPr algn="ctr"/>
            <a:r>
              <a:rPr lang="ru-RU" b="1" i="0" dirty="0" smtClean="0">
                <a:effectLst/>
                <a:latin typeface="Times New Roman" panose="02020603050405020304" pitchFamily="18" charset="0"/>
              </a:rPr>
              <a:t>способствующие формированию навыков самообслуживания, культурно-гигиенических навыков у детей дошкольного возраста.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264400" y="2501650"/>
            <a:ext cx="3556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endParaRPr lang="ru-RU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подготовила: воспитатель:               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Бисенбинова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Д.М.</a:t>
            </a: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г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 Оренбург, 2022г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3815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g0.liveinternet.ru/images/attach/c/8/99/405/99405114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64229" y="514237"/>
            <a:ext cx="3831771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первых дней жизни ребенка при формировании культурно–гигиенических навыков идет не простое усвоение правил, норм поведения, а чрезвычайно важный процесс социализации, очеловечивания малыша, «вхождения» его в мир взрослых.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340" algn="just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формирование навыков и привычек оказывают влияние и специально направленные действия взрослых, и вся окружающая обстановка. Поведение, манеры, в особенности близких людей, отражаются на содержании детских привычек.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340" algn="just"/>
            <a:r>
              <a:rPr lang="ru-RU" sz="14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 </a:t>
            </a:r>
            <a:endParaRPr lang="ru-RU" sz="1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45763" y="583497"/>
            <a:ext cx="344352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0340" algn="just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Прочность, гибкость навыков и привычек зависит от ряда факторов: условий, возраста, с которого начинается эта работа, эмоционального отношения ребенка, упражнений в определенных действиях.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45763" y="2269422"/>
            <a:ext cx="364326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</a:t>
            </a:r>
            <a:r>
              <a:rPr lang="ru-RU" sz="1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период детства складывается такое личностное новообразование, как сознание своего «Я». Это выражается в том, что малыш начинает называть себя в первом лице: «Я сам». За этим стоит осознание собственной активности, отделение результата своих действий от самих действий.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050197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g0.liveinternet.ru/images/attach/c/8/99/405/99405114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78744" y="377723"/>
            <a:ext cx="364308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4625" algn="just"/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Детская  </a:t>
            </a:r>
            <a:r>
              <a:rPr lang="ru-RU" sz="1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инициатива и стремление проявить самостоятельность, также могут быть использованы для формирования культурно-гигиенических навыков, однако ребенку требуется четкая инструкция со стороны взрослого.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78744" y="2151727"/>
            <a:ext cx="388982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4625" algn="just"/>
            <a:r>
              <a:rPr lang="ru-RU" sz="160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Одним из методов  формирования у детей дошкольного возраста культурно – гигиенических навыков: являются дидактические игры; </a:t>
            </a:r>
            <a:r>
              <a:rPr lang="ru-RU" sz="1600" i="0" u="none" strike="noStrike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потешки</a:t>
            </a:r>
            <a:r>
              <a:rPr lang="ru-RU" sz="160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стихотворения, пословицы, поговорки (использование художественного слова создает у детей хорошее настроение и формирует положительное отношение к выполнению культурно- гигиенических навыков); игровые приемы.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06031" y="597538"/>
            <a:ext cx="365034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данном сборнике представлены  игры используемые воспитателем и вызывающие у малышей положительные эмоции, обеспечивают более высокую восприимчивость ребенком нравственных правил поведения. Педагог ненавязчиво вырабатывает интеллектуально-эмоциональное отношение детей к конкретным правилам общественного поведения, закрепляет их в опыте, побуждает малышей к доброжелательным действиям.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3538" algn="just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Родители так же могут использовать данные игры и приемы, тем самым  закрепляя навык самообслуживания.</a:t>
            </a:r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30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g0.liveinternet.ru/images/attach/c/8/99/405/99405114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62629" y="521049"/>
            <a:ext cx="3875314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/>
            <a:r>
              <a:rPr lang="ru-RU" sz="16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Игра « Угостим куклу  Дашу чаем</a:t>
            </a:r>
            <a:r>
              <a:rPr lang="ru-RU" sz="1600" b="1" i="0" u="none" strike="noStrik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b="1" i="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340" algn="just"/>
            <a:r>
              <a:rPr lang="ru-RU" sz="16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1600" b="0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Закрепить знания детей о столовой посуде. Учить выполнять предметно-игровые действия (расставлять чашки, блюдца, раскладывать ложки).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340" algn="just"/>
            <a:r>
              <a:rPr lang="ru-RU" sz="1600" b="0" i="0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</a:t>
            </a:r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кукла, детская мебель и посуда (две чашки, два блюдца, две ложки, чайник).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340" algn="just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 напоить куклу Дашу чаем, для этого отобрать необходимую посуду. Поочередно названный  воспитателем ребенок  выбирает нужную посуду,   и красиво расставляет на столе.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371772" y="628233"/>
            <a:ext cx="361405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0340"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действие выполнено правильно, дети хлопают в ладоши, неправильно  грозят пальчиками.</a:t>
            </a:r>
          </a:p>
          <a:p>
            <a:pPr lvl="0" indent="180340"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 игры воспитатель просит детей пожелать Даше хорошего аппетита, а одному из детей после обеда куклы убрать все со стола.</a:t>
            </a:r>
          </a:p>
          <a:p>
            <a:pPr lvl="0" indent="180340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Произносит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потешку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indent="18034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Блюдца, чашки мы расставим,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18034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Будем мы гостей встречать,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18034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Куклу чаем угощать!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191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g0.liveinternet.ru/images/attach/c/8/99/405/99405114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77143" y="490439"/>
            <a:ext cx="381725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/>
            <a:r>
              <a:rPr lang="ru-RU" sz="16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Игра « Кукла Даша хочет спать»</a:t>
            </a:r>
            <a:r>
              <a:rPr lang="ru-RU" sz="1600" b="1" i="0" u="none" strike="noStrik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1600" b="1" i="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180340" algn="just"/>
            <a:r>
              <a:rPr lang="ru-RU" sz="16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1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Познакомить с новой игровой цепочкой действий (положить матрац на кровать, застелить простынкой, положить подушку, уложить куклу, накрыть ее одеялом); научить ласково обращаться с куклой. Способствовать  формированию внимательного, заботливого отношения к окружающим.</a:t>
            </a:r>
          </a:p>
          <a:p>
            <a:pPr indent="180340" algn="just"/>
            <a:r>
              <a:rPr lang="ru-RU" sz="1600" b="0" i="0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</a:t>
            </a:r>
            <a:r>
              <a:rPr lang="ru-RU" sz="16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ru-RU" sz="1600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Кукла, кукольная кроватка с постельными принадлежностями, пижама для куклы, зубная щетка, полотенце, иллюстрации к  </a:t>
            </a:r>
            <a:r>
              <a:rPr lang="ru-RU" sz="1600" b="0" i="0" dirty="0" err="1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потешкам</a:t>
            </a:r>
            <a:r>
              <a:rPr lang="ru-RU" sz="1600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 используемым на занятии</a:t>
            </a:r>
            <a:r>
              <a:rPr lang="ru-RU" sz="1600" b="1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парные картинки </a:t>
            </a:r>
            <a:r>
              <a:rPr lang="ru-RU" sz="1600" b="0" i="1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«День — ночь»</a:t>
            </a:r>
            <a:r>
              <a:rPr lang="ru-RU" sz="1600" b="0" i="0" dirty="0" smtClean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828" y="653258"/>
            <a:ext cx="3802743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80340"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 уложить куклу спать в  кровать.  Обсуждают предметы постельного белья. Спрашивает что нужно делать перед тем как лечь спать?</a:t>
            </a:r>
          </a:p>
          <a:p>
            <a:pPr lvl="0" indent="180340"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Предлагает помочь кукле почистить зубы, умыться, раздеться и надеть пижаму. Поют вместе колыбельную для куклы.</a:t>
            </a:r>
          </a:p>
          <a:p>
            <a:pPr lvl="0" indent="18034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Баю-баюшки-баю,</a:t>
            </a:r>
            <a:b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 </a:t>
            </a:r>
            <a:r>
              <a:rPr lang="ru-RU" sz="16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ложися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 краю.</a:t>
            </a:r>
            <a:b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Прийдет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серенький волчок</a:t>
            </a:r>
            <a:b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 ухватит за бочок.</a:t>
            </a:r>
            <a:b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 потащит во лесок</a:t>
            </a:r>
            <a:b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осиновый кусток.</a:t>
            </a:r>
            <a:b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 к нам, </a:t>
            </a:r>
            <a:r>
              <a:rPr lang="ru-RU" sz="16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волчек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 ходи,</a:t>
            </a:r>
            <a:b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Нашу Дашу не буди.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542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g0.liveinternet.ru/images/attach/c/8/99/405/99405114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06171" y="488859"/>
            <a:ext cx="3860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/>
            <a:r>
              <a:rPr lang="ru-RU" sz="16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Игра» Правила гигиены</a:t>
            </a:r>
            <a:r>
              <a:rPr lang="ru-RU" sz="1600" b="1" i="0" u="none" strike="noStrik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b="1" i="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0" u="none" strike="noStrik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закреплять культурно-гигиенические навыки (умывание, одевание, чистка зубов, причёсывание, купание), формировать умения показывать эти движения при помощи мимики и жеста и отгадывать по показу.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просит детей при помощи мимики и жестов показать, как они умываются (одеваются, чистят зубы и т.д.), соблюдая последовательность выполнения данных навыков. Или воспитатель показывает при помощи мимики и жестов, что он делает, а дети отгадывают.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08800" y="488859"/>
            <a:ext cx="354148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Читают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потешку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чистым быть?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Руки чаще с мылом мыть,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Грязь убрать из -под ногтей,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подстричь их поскорей.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Умываться по утрам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еще  по вечерам.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Чисто вымою я уши-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Будут уши лучше слушать.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Отчего блестят глаза?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мылом умывался я!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 еще нужна сноровка,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зубы чистить ловко.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Дружат волосы с расческой,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Хороша моя прическа!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Ай, лады, ай. лады,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боимся мы воды!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Чисто умываемся,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 мы улыбаемся!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81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g0.liveinternet.ru/images/attach/c/8/99/405/99405114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20685" y="670042"/>
            <a:ext cx="371565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0" u="none" strike="noStrik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Игра « Кукла Даша простудилась»</a:t>
            </a:r>
            <a:endParaRPr lang="ru-RU" sz="1600" b="1" i="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i="0" u="none" strike="noStrik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Цель: </a:t>
            </a:r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формированию навыка пользования носовым платком, закреплять знание о том, что при чихании и кашле нужно прикрывать рот носовым платком, а если кто-то находится рядом, отворачиваться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0" i="0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Оборудование:</a:t>
            </a:r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 Кукла, носовой платок.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Воспитатель спрашивает: зачем людям нужен носовой платок?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58857" y="716207"/>
            <a:ext cx="34689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затем предлагает детям различные ситуации, которые проигрываются вместе с малышами:</a:t>
            </a:r>
          </a:p>
          <a:p>
            <a:pPr lvl="0"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Что нужно сделать, если ты хочешь чихнуть? И т.д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Читают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потешку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Носовой платок в кармашке,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Будем нос им вытирать.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носик, наш </a:t>
            </a:r>
            <a:r>
              <a:rPr lang="ru-RU" sz="16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курносик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Снова чистым был опять.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831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g0.liveinternet.ru/images/attach/c/8/99/405/99405114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78743" y="637162"/>
            <a:ext cx="3657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0" u="none" strike="noStrik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Игра « Научим куклу Дашу мыть руки»</a:t>
            </a:r>
            <a:endParaRPr lang="ru-RU" sz="1600" b="1" i="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0" u="none" strike="noStrik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закреплять знания о предметах личной гигиены для мытья и умывания, последовательность действий, способствовать формированию привычки к опрятности.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0" i="0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</a:t>
            </a:r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различные предметы и предметы личной гигиены для мытья и умывания, куклы.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Играют 2 человека.  Сначала им предлагается из множества предметов выбрать те, которые «помогут» вымыть кукле руки. А затем моют ей руки.  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00800" y="751005"/>
            <a:ext cx="368662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Проговаривают вместе с детьми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потешку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Раз, два, три, четыре, пять,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Надо ручки отмывать: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Моем нашей крошке,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Пальчики, ладошки,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Вытрем их пушистым,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Полотенцем чистым.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Выигрывает тот, кто правильно отберёт предметы личной гигиены и правильно последовательно вымоет  кукле руки.</a:t>
            </a:r>
          </a:p>
        </p:txBody>
      </p:sp>
    </p:spTree>
    <p:extLst>
      <p:ext uri="{BB962C8B-B14F-4D97-AF65-F5344CB8AC3E}">
        <p14:creationId xmlns:p14="http://schemas.microsoft.com/office/powerpoint/2010/main" val="2596840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g0.liveinternet.ru/images/attach/c/8/99/405/99405114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20686" y="499723"/>
            <a:ext cx="387531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0" u="none" strike="noStrik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Игра» Сделаем кукле  Даше прическу»</a:t>
            </a:r>
            <a:endParaRPr lang="ru-RU" sz="1600" b="1" i="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0" u="none" strike="noStrik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Закреплять навыки ухода за волосами, уточнить названия необходимых для этого предметов, формировать понятие «опрятный внешний вид»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0" i="0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</a:t>
            </a:r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кукла, расчёска, заколка.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Воспитатель предлагает детям причесать куклу, сделать ей прическу.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Проговаривают </a:t>
            </a:r>
            <a:r>
              <a:rPr lang="ru-RU" sz="1600" b="0" i="0" u="none" strike="noStrike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потешку</a:t>
            </a:r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0" i="1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 Чешу, чешу, </a:t>
            </a:r>
            <a:r>
              <a:rPr lang="ru-RU" sz="1600" b="0" i="1" u="none" strike="noStrike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волосоньки</a:t>
            </a:r>
            <a:r>
              <a:rPr lang="ru-RU" sz="1600" b="0" i="1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0" i="1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Расчесываю </a:t>
            </a:r>
            <a:r>
              <a:rPr lang="ru-RU" sz="1600" b="0" i="1" u="none" strike="noStrike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косоньки</a:t>
            </a:r>
            <a:r>
              <a:rPr lang="ru-RU" sz="1600" b="0" i="1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0" i="1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 мы делаем расческой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0" i="1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Даше делаем прическу!</a:t>
            </a:r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87886" y="700652"/>
            <a:ext cx="365759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0" u="none" strike="noStrik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Игра « Любим мы порядок»</a:t>
            </a:r>
            <a:endParaRPr lang="ru-RU" sz="1600" b="1" i="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0" u="none" strike="noStrik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интерес к самостоятельным действиям: учить подметать пол.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0" i="0" u="sng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Оборудование: </a:t>
            </a:r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Веник, совок, мешок для мусора.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говорит, что скоро придет в гости к ребятам кукла Даша, а в группе не убрано. Предлагает подмести пол. Показывает как пользоваться веником и совком.  Читает </a:t>
            </a:r>
            <a:r>
              <a:rPr lang="ru-RU" sz="1600" b="0" i="0" u="none" strike="noStrike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потешку</a:t>
            </a:r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Ну, теперь за дело дружно,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Подметать полы нам нужно.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Мусор соберем в мешок,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28600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гулять пойдем дружок!</a:t>
            </a:r>
            <a:endParaRPr lang="ru-RU" sz="16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414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g0.liveinternet.ru/images/attach/c/8/99/405/99405114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06171" y="504264"/>
            <a:ext cx="375919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i="0" u="none" strike="noStrik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Игра «Научим куклу Дашу одеваться»</a:t>
            </a:r>
            <a:endParaRPr lang="ru-RU" sz="1600" b="1" i="0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i="0" u="none" strike="noStrike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1600" i="0" u="none" strike="noStrik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Развивать умения переносить знакомые действия с куклой в новые игровые ситуации, выполнять действия в соответствии с ролью; выполнять в игре два-три последовательных действия.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i="0" u="sng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Оборудование: Кукла,</a:t>
            </a:r>
            <a:r>
              <a:rPr lang="ru-RU" sz="1600" i="0" u="none" strike="noStrik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два-три комплекта верхней одежды для кукол (шапка, колготки, обувь, пальто, шарфик).</a:t>
            </a:r>
            <a:endParaRPr lang="ru-RU" sz="160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i="0" u="none" strike="noStrik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В игре участвуют два человека. Предлагает одеть Дашу на прогулку. Обращает внимание детей на одежду для куклы. </a:t>
            </a:r>
            <a:endParaRPr lang="ru-RU" sz="16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2569" y="741924"/>
            <a:ext cx="349794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Предлагает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одеть куклу в той последовательности в которой одеваются сами, побуждает комментировать свои действия.</a:t>
            </a:r>
          </a:p>
          <a:p>
            <a:pPr lvl="0"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Читает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потешки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на пухлые ручонки</a:t>
            </a:r>
          </a:p>
          <a:p>
            <a:pPr lvl="0"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Надеваем рубашонку.</a:t>
            </a:r>
          </a:p>
          <a:p>
            <a:pPr lvl="0"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Повторяй за мной слова:</a:t>
            </a:r>
          </a:p>
          <a:p>
            <a:pPr lvl="0"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Рука- раз, ручка- два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мою малышку</a:t>
            </a:r>
            <a:endParaRPr lang="ru-RU" sz="1200" b="0" i="0" dirty="0" smtClean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363538" algn="just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Наденем мы штанишки.</a:t>
            </a:r>
            <a:endParaRPr lang="ru-RU" sz="1200" b="0" i="0" dirty="0" smtClean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363538" algn="just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Повторяй за мной слова:</a:t>
            </a:r>
            <a:endParaRPr lang="ru-RU" sz="1200" b="0" i="0" dirty="0" smtClean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363538" algn="just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Ножка- раз, ножка – два!</a:t>
            </a:r>
          </a:p>
          <a:p>
            <a:pPr algn="just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Хоть устали одеваться,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 не будем возмущаться!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 осталось-  голова?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0" i="0" u="none" strike="noStrike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Вот и шапочка- раз, два!</a:t>
            </a:r>
            <a:endParaRPr lang="ru-RU" sz="1600" b="0" i="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b="0" i="0" dirty="0" smtClean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lvl="0" algn="just"/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084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g0.liveinternet.ru/images/attach/c/8/99/405/99405114_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502400" y="1340508"/>
            <a:ext cx="371565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4625" algn="just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эти игровые ситуации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ают возможность детям действовать самостоятельно. И мы, взрослые должны им в этом помочь.</a:t>
            </a:r>
          </a:p>
          <a:p>
            <a:pPr indent="174625" algn="just"/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После уборки обыгрывается ситуация «Приход куклы»: Даша обращает внимание на порядок в группе, например, спрашивает кто подметал пол.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71487" y="890565"/>
            <a:ext cx="36358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С первых дней жизни ребенка при формировании культурно–гигиенических навыков идет не простое усвоение правил, норм поведения, а чрезвычайно важный процесс социализации, очеловечивания малыша, «вхождения» его в мир взрослых.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67542" y="6110293"/>
            <a:ext cx="115533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nsportal.ru/detskiy-sad/raznoe/2020/07/05/syuzhetno-rolevye-igry-v-1-mladshey-gruppe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http://nmcsova.ru/metod/kopilka2019/dou/bobrova-lg-konsultaciya-dlya-vospitateley-formirovanie-kulturno-gigienicheskih#:~:text=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С%20первых%20дней%20жизни%20при,к%20правилам%20можно%20и%20позже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3669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350</Words>
  <Application>Microsoft Office PowerPoint</Application>
  <PresentationFormat>Широкоэкранный</PresentationFormat>
  <Paragraphs>123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5</cp:revision>
  <dcterms:created xsi:type="dcterms:W3CDTF">2022-02-10T16:49:53Z</dcterms:created>
  <dcterms:modified xsi:type="dcterms:W3CDTF">2022-10-04T08:06:25Z</dcterms:modified>
</cp:coreProperties>
</file>