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72" r:id="rId5"/>
    <p:sldId id="261" r:id="rId6"/>
    <p:sldId id="260" r:id="rId7"/>
    <p:sldId id="274" r:id="rId8"/>
    <p:sldId id="263" r:id="rId9"/>
    <p:sldId id="266" r:id="rId10"/>
    <p:sldId id="264" r:id="rId11"/>
    <p:sldId id="27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 snapToGrid="0">
      <p:cViewPr varScale="1">
        <p:scale>
          <a:sx n="66" d="100"/>
          <a:sy n="66" d="100"/>
        </p:scale>
        <p:origin x="7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09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879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67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56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37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33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287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524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165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19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114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D5A96-0A59-458B-9E43-F76F601FBBAC}" type="datetimeFigureOut">
              <a:rPr lang="ru-RU" smtClean="0"/>
              <a:t>10.04.2022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D4D4E-71ED-4816-A8B7-6AFA19833D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218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01485" y="432198"/>
            <a:ext cx="953588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МДОАУ №10</a:t>
            </a:r>
          </a:p>
          <a:p>
            <a:pPr lvl="0" algn="ctr"/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4000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КОНСУЛЬТАЦИЯ </a:t>
            </a:r>
          </a:p>
          <a:p>
            <a:pPr lvl="0" algn="ctr"/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«Роль потешек в развитии детей младшего дошкольного возраста»</a:t>
            </a:r>
            <a:endParaRPr lang="ru-RU" sz="4000" dirty="0">
              <a:solidFill>
                <a:srgbClr val="C0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lvl="0" algn="ctr"/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Подготовила:</a:t>
            </a:r>
          </a:p>
          <a:p>
            <a:pPr lvl="0" algn="ctr"/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воспитатель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Бисенбинова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Д.М.</a:t>
            </a:r>
          </a:p>
          <a:p>
            <a:pPr lvl="0" algn="ctr"/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г. Оренбург, 2022г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920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12801" y="600784"/>
            <a:ext cx="102906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Особую роль в развитии детей раннего возраста играют малые формы фольклора - </a:t>
            </a:r>
            <a:r>
              <a:rPr lang="ru-RU" sz="20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потешки.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Роль этих малых форм фольклора трудно переоценить: вслушиваясь в слова потешек, их ритм, малыш играет в ладушки, притопывает, приплясывает, двигается в такт произносимому тексту. Это не только забавляет, радует ребенка, но и организовывает его поведение.</a:t>
            </a:r>
          </a:p>
          <a:p>
            <a:pPr marL="3584575" indent="276225" algn="just"/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Чтение потешек происходит со множеством повторов, где неоднократно произносятся отдельные слова, словосочетания, предложения. Все это способствует запоминанию слов, а затем активному их употреблению. Еще ценность потешек в том, что слово можно соединить с действием ребенка. Содержание многих потешек богато глаголами. С их использованием демонстрируются действия, обозначенные словами, тем самым, связывая само слово с действием.</a:t>
            </a:r>
          </a:p>
        </p:txBody>
      </p:sp>
      <p:pic>
        <p:nvPicPr>
          <p:cNvPr id="3" name="Picture 2" descr="https://ds05.infourok.ru/uploads/ex/0a05/0013cc9c-80a4f8ef/img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5" t="41002" r="11515" b="5241"/>
          <a:stretch/>
        </p:blipFill>
        <p:spPr bwMode="auto">
          <a:xfrm>
            <a:off x="812801" y="2304900"/>
            <a:ext cx="3388761" cy="329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851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8630" y="738764"/>
            <a:ext cx="8490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3538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Заучивание потешек – это увлекательный, творческий процесс. Чтобы облегчить протекание этого процесса предлагаю придерживаться нескольким советам:</a:t>
            </a:r>
          </a:p>
          <a:p>
            <a:pPr lvl="0" indent="363538" algn="just">
              <a:buAutoNum type="arabicPeriod"/>
            </a:pP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подобрать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учетом особенностей своего ребенка, его вкусов: молчаливым детям подойдут ритмичные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застенчивым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  - приятно услышать в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потешке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имя, поставить себя на место действующего лица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630" y="4464269"/>
            <a:ext cx="103486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3538"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ребенка к восприятию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рассмотреть картинки, объяснить значения неизвестных или малознакомых слов.</a:t>
            </a:r>
          </a:p>
          <a:p>
            <a:pPr lvl="0" indent="363538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4. Заучивать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целиком и не следует требовать от ребенка  быстрого запоминания  (для этого требуется время).</a:t>
            </a:r>
          </a:p>
        </p:txBody>
      </p:sp>
      <p:pic>
        <p:nvPicPr>
          <p:cNvPr id="4" name="Picture 2" descr="https://funforkids.ru/pictures/kids/kids156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891" y="837831"/>
            <a:ext cx="1508653" cy="2070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8630" y="2908690"/>
            <a:ext cx="100729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63538" algn="just">
              <a:tabLst>
                <a:tab pos="99568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 младшем возрасте для заучивания лучше использовать короткие  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описываются знакомые детям игрушки, животные, дети .</a:t>
            </a:r>
          </a:p>
          <a:p>
            <a:pPr lvl="0" indent="363538"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Для первичного знакомства с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потешкой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 прочитайте её  ребенку так эмоционально и выразительно,  чтобы привлечь его внимание, вызвать желание послушать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еще раз.</a:t>
            </a:r>
          </a:p>
        </p:txBody>
      </p:sp>
    </p:spTree>
    <p:extLst>
      <p:ext uri="{BB962C8B-B14F-4D97-AF65-F5344CB8AC3E}">
        <p14:creationId xmlns:p14="http://schemas.microsoft.com/office/powerpoint/2010/main" val="2272409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70857" y="547638"/>
            <a:ext cx="102325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0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</a:t>
            </a:r>
            <a:r>
              <a:rPr lang="ru-RU" sz="2000" b="1" spc="-1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spc="-2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z="2000" b="1" spc="-1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sz="2000" b="1" spc="-2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err="1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20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</a:t>
            </a:r>
            <a:r>
              <a:rPr lang="ru-RU" sz="2000" spc="-1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z="2000" spc="-1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одевают</a:t>
            </a:r>
            <a:r>
              <a:rPr lang="ru-RU" sz="2000" spc="-2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000" spc="-1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прогулку;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купают;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помогают</a:t>
            </a:r>
            <a:r>
              <a:rPr lang="ru-RU" sz="2000" spc="-2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заснуть;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sz="2000" spc="-1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</a:t>
            </a:r>
            <a:r>
              <a:rPr lang="ru-RU" sz="2000" spc="-1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шалит</a:t>
            </a:r>
            <a:r>
              <a:rPr lang="ru-RU" sz="2000" spc="-1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2000" spc="-1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капризничает;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000" spc="-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r>
              <a:rPr lang="ru-RU" sz="2000" spc="-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spc="-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ним;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ru-RU" sz="2000" spc="-1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r>
              <a:rPr lang="ru-RU" sz="2000" spc="-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малыша</a:t>
            </a:r>
            <a:r>
              <a:rPr lang="ru-RU" sz="2000" spc="-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spc="-2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игровой</a:t>
            </a:r>
            <a:r>
              <a:rPr lang="ru-RU" sz="2000" spc="-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r>
              <a:rPr lang="ru-RU" sz="2000" spc="-5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пр.</a:t>
            </a:r>
          </a:p>
          <a:p>
            <a:pPr lvl="0" indent="363538" algn="just"/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3538" algn="just"/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представляют собой народные стихи – песенки, используемые для потехи, для развлечения детей, которыми могут сопровождаться моменты ухода за ребенком – кормление, умывание, купание, одевание, причесывание, укладывание спать. Но не нужно забывать, что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лучше всего проговаривать эмоционально, используя жесты, мимику лица, тембровую окраску голоса. Так они легче воспринимаются ребенком и запоминаются.</a:t>
            </a:r>
          </a:p>
          <a:p>
            <a:pPr lvl="0" indent="363538" algn="just"/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3538"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Предлагаю вашему вниманию некоторые варианты проговаривания потешек: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img2.labirint.ru/rcimg/8c88fd2882377f225fc2f0732ee75ee1/1920x1080/books49/484534/ph_1.jpg?156381790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" t="46723" r="2732" b="6010"/>
          <a:stretch/>
        </p:blipFill>
        <p:spPr bwMode="auto">
          <a:xfrm>
            <a:off x="6280604" y="1030842"/>
            <a:ext cx="3618138" cy="145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683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7973" y="540889"/>
            <a:ext cx="59743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ctr"/>
            <a:r>
              <a:rPr lang="ru-RU" sz="2000" b="1" u="sng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умывании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Водичка, водичка,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Умой мое личико,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Чтобы глазки блестели,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Чтобы щечки краснели,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 смеялся роток,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Чтоб кусался зубок.</a:t>
            </a:r>
          </a:p>
          <a:p>
            <a:pPr indent="450850" algn="ctr"/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62723" y="647636"/>
            <a:ext cx="36866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причесывании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Расти, коса, до пояса,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вырони ни волоса.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Расти,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косонька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 пят,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волосеньки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ряд.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Расти, коса, не путайся,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Дочка, маму слушайся.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8" descr="https://life-child.com/wp-content/uploads/2014/11/moyut-ruk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https://mdoydetsad3.ru/wp-content/uploads/5/f/e/5fed1e8828680c640f4692249bee66e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8" t="7674" r="5655" b="-451"/>
          <a:stretch/>
        </p:blipFill>
        <p:spPr bwMode="auto">
          <a:xfrm>
            <a:off x="923627" y="2953642"/>
            <a:ext cx="2766552" cy="202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thumbs.dreamstime.com/b/%D0%B4%D0%B5%D0%B2%D1%83%D1%88%D0%BA%D0%B0-%D0%B7%D0%B0%D0%BF%D0%BB%D0%B5%D1%82%D0%B5%D0%BD%D0%B0-%D1%81-%D0%BE%D1%82%D1%80%D0%B5%D0%B7%D0%BA%D0%BE%D0%BC-%D0%BF%D1%80%D0%BE%D0%B2%D0%BE%D0%B4%D0%B0-%D0%BC%D0%B0%D0%BC%D0%B0-%D0%B7%D0%B0%D0%BF%D0%BB%D0%B5%D1%82%D0%B0%D0%B5%D1%82-%D0%BE%D1%82%D1%80%D0%B5%D0%B7%D0%BE%D0%BA-%D0%BA-%D0%B5%D0%B5-1189489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344" y="3012254"/>
            <a:ext cx="2932213" cy="19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44165" y="2493893"/>
            <a:ext cx="27236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Кран, откройся!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Нос,  умойся!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Мойтесь сразу,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 глаза!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Мойтесь, уши,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Мойся, шейка!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Шейка, мойся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Хорошенько!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Мойся, мойся,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Обливайся!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Грязь, смывайся! 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Грязь, смывайся!!!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20716" y="878084"/>
            <a:ext cx="3373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Аи лады, лады, лады,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боимся мы воды.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 умываемся,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улыбаемся.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22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2171" y="617554"/>
            <a:ext cx="45865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ctr"/>
            <a:r>
              <a:rPr lang="ru-RU" sz="2000" b="1" u="sng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приема пищи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Умница Катенька,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ешь кашку </a:t>
            </a:r>
            <a:r>
              <a:rPr lang="ru-RU" sz="2000" i="1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сладеньку</a:t>
            </a:r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Вкусную, пушистую,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мягкую, душистую.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Травка - муравка со сна поднялась,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Птица - синица за зерно взялась.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Зайка - за капусту,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Мышка - за корку,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ctr"/>
            <a:r>
              <a:rPr lang="ru-RU" sz="20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Дети - за молочко.</a:t>
            </a:r>
            <a:endParaRPr lang="ru-RU" sz="200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1122627"/>
            <a:ext cx="377371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укладывании спать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Баю - бай, баю - бай,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Ты, собачка, не лай.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Белолапа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скули,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Нашу Таню не буди.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medaboutme.ru/upload/iblock/8b7/151215_5_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" t="6575"/>
          <a:stretch/>
        </p:blipFill>
        <p:spPr bwMode="auto">
          <a:xfrm>
            <a:off x="1393371" y="3932116"/>
            <a:ext cx="3280229" cy="215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skorohod-nn.ru/wp-content/uploads/5/b/2/5b220cc152607d01ccdc97ed19865a49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s://avatars.mds.yandex.net/get-zen_doc/1590748/pub_5d9111e232335400b4b360a4_5d911208bc251400adb77614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58" y="2809751"/>
            <a:ext cx="2992973" cy="224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912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91772" y="610137"/>
            <a:ext cx="926011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одевании</a:t>
            </a:r>
            <a:endParaRPr lang="ru-RU" sz="2000" i="1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Маша варежку надела</a:t>
            </a:r>
            <a:r>
              <a:rPr lang="ru-RU" sz="2000" i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</a:t>
            </a: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-Ой, куда я пальчик дела?</a:t>
            </a:r>
            <a:b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Нету пальчика, пропал,</a:t>
            </a:r>
            <a:b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свой домишко не попал.</a:t>
            </a:r>
          </a:p>
          <a:p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Маша варежку сняла:</a:t>
            </a:r>
            <a:b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-Поглядите, я нашла!</a:t>
            </a:r>
            <a:b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Ищешь, ищешь — и найдешь.</a:t>
            </a:r>
            <a:b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Здравствуй, пальчик!</a:t>
            </a:r>
            <a:b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Как живешь</a:t>
            </a:r>
            <a:r>
              <a:rPr lang="ru-RU" sz="2000" i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397375" lvl="0"/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Раз, два, три, четыре, пять —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Собираемся гулять.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Завязала Катеньке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Шарфик </a:t>
            </a:r>
            <a:r>
              <a:rPr lang="ru-RU" sz="2000" i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полосатенький</a:t>
            </a:r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Наденем на ножки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Валенки-сапожки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пойдем скорей гулять,</a:t>
            </a:r>
            <a: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Прыгать, бегать и скакать.</a:t>
            </a:r>
            <a:endParaRPr lang="ru-RU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i="1" dirty="0">
              <a:solidFill>
                <a:srgbClr val="18181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i="1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0" name="Picture 4" descr="https://i.pinimg.com/736x/85/1a/7b/851a7bc33070dd3d4234f0a48863731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62" y="3734069"/>
            <a:ext cx="1591322" cy="239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https://babydouv.ru/wp-content/uploads/2017/10/597106f07a53c1d5cb7a9980c4c166ec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6" name="Picture 10" descr="https://konspekta.net/lektsiiorgimg/baza15/4407254592968.files/image06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84"/>
          <a:stretch/>
        </p:blipFill>
        <p:spPr bwMode="auto">
          <a:xfrm>
            <a:off x="5747798" y="1364343"/>
            <a:ext cx="3297035" cy="236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669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893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6971" y="682287"/>
            <a:ext cx="1026159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народных песенок, потешек, сопровождаемое показом наглядного материала, более глубоко воздействует на чувства ребенка, способствует         запоминанию         текста. Одну и ту же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обыграть разными способами: сопровождать чтение действием игрушки, куклы би-ба-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использовать пальчиковый театр, шапочки различных персонажей.</a:t>
            </a:r>
          </a:p>
          <a:p>
            <a:pPr indent="450850" algn="just"/>
            <a:r>
              <a:rPr lang="ru-RU" sz="2000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Как у нашего кота</a:t>
            </a:r>
            <a:endParaRPr lang="ru-RU" sz="20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Шубка очень хороша.</a:t>
            </a:r>
            <a:endParaRPr lang="ru-RU" sz="20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у котика усы</a:t>
            </a:r>
            <a:endParaRPr lang="ru-RU" sz="20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Удивительной красы.</a:t>
            </a:r>
            <a:endParaRPr lang="ru-RU" sz="20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Глазки смелые,</a:t>
            </a:r>
            <a:endParaRPr lang="ru-RU" sz="20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/>
            <a:r>
              <a:rPr lang="ru-RU" sz="2000" b="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Зубки белые.</a:t>
            </a: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71884" y="3080656"/>
            <a:ext cx="37592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Петушок, петушок,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 гребешок,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Маслена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головушка,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Шелкова бородушка.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ты рано встаешь,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Саше спать не даешь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собачка Жучка,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Хвостик - закорючка,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Зубки острые,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just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Шерстка пестрая...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https://auali.ru/img-my/product/3/402/40147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auali.ru/img-my/product/3/402/401475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https://avatars.mds.yandex.net/get-mpic/5165418/img_id5722358795412418791.jpeg/ori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066" y="2081011"/>
            <a:ext cx="2186306" cy="113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smile-decor.ru/upload/iblock/09f/8c4b27cd_c525_11e6_ac18_74c63bac9580_9c23ba5b_4ac0_11e9_80c7_e0d55ef7b24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340" y="3614057"/>
            <a:ext cx="2238076" cy="274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i0.u-mama.ru/b32/059/214/1palchteatr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4" t="16822" r="5067"/>
          <a:stretch/>
        </p:blipFill>
        <p:spPr bwMode="auto">
          <a:xfrm>
            <a:off x="8349239" y="2383101"/>
            <a:ext cx="2574664" cy="189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769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7943" y="840699"/>
            <a:ext cx="100729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/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более глубокого понимания художественного слова в малых фольклорных формах ребенку необходимы собственное участие, действие. Так, рассказывая </a:t>
            </a:r>
            <a:r>
              <a:rPr lang="ru-RU" sz="2000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можно использовать пальчиковую гимнастику. Например,</a:t>
            </a:r>
          </a:p>
          <a:p>
            <a:pPr indent="450850" algn="just"/>
            <a:endParaRPr lang="ru-RU" sz="20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05715" y="1952485"/>
            <a:ext cx="39188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Сидит белка на тележке,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Продаёт она орешки: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Лисичке-сестричке,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 и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синичке,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Мишке толстопятому,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Заиньке усатому.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 в платок,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 в </a:t>
            </a:r>
            <a:r>
              <a:rPr lang="ru-RU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зобок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850" algn="ctr"/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 в лапочку.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https://i08.fotocdn.net/s106/381114c9926d5a5e/public_pin_l/228564577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" t="47103" r="51579" b="4437"/>
          <a:stretch/>
        </p:blipFill>
        <p:spPr bwMode="auto">
          <a:xfrm>
            <a:off x="1101986" y="1850885"/>
            <a:ext cx="5269785" cy="395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81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4youngmama.ru/wp-content/uploads/2/0/0/200ddd2c51678621b9cc17d370bf996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45" y="1002165"/>
            <a:ext cx="4677684" cy="485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kaplyarosi.ru/wp-content/uploads/2012/12/2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205" y="1002165"/>
            <a:ext cx="5316309" cy="448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941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e04/000cf2cb-753e5f84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69161" y="1313632"/>
            <a:ext cx="70150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Приятного времяпрепровождения! </a:t>
            </a:r>
            <a:endParaRPr lang="ru-RU" sz="4000" dirty="0">
              <a:solidFill>
                <a:srgbClr val="C0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4115" y="5488535"/>
            <a:ext cx="107260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https://nsportal.ru/detskiy-sad/materialy-dlya-roditeley/2015/09/13/konsultatsiya-ispolzovanie-poteshek-v-razvitii-rechi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4115" y="5796312"/>
            <a:ext cx="85198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https://infourok.ru/rol-poteshki-v-rechevom-razvitii-mladshih-doshkolnikov-1912708.html</a:t>
            </a:r>
            <a:endParaRPr lang="ru-RU" sz="1400" dirty="0"/>
          </a:p>
        </p:txBody>
      </p:sp>
      <p:pic>
        <p:nvPicPr>
          <p:cNvPr id="1028" name="Picture 4" descr="https://detki-opt.ru/wp-content/uploads/2/8/1/281d23fdf44ecb705c0484dc4781360e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70" b="16611"/>
          <a:stretch/>
        </p:blipFill>
        <p:spPr bwMode="auto">
          <a:xfrm>
            <a:off x="3609691" y="2021518"/>
            <a:ext cx="3850368" cy="343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4320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403</Words>
  <Application>Microsoft Office PowerPoint</Application>
  <PresentationFormat>Широкоэкранный</PresentationFormat>
  <Paragraphs>100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23</cp:revision>
  <dcterms:created xsi:type="dcterms:W3CDTF">2022-04-05T08:32:32Z</dcterms:created>
  <dcterms:modified xsi:type="dcterms:W3CDTF">2022-04-10T16:41:15Z</dcterms:modified>
</cp:coreProperties>
</file>