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2" r:id="rId5"/>
    <p:sldId id="260" r:id="rId6"/>
    <p:sldId id="259" r:id="rId7"/>
    <p:sldId id="258" r:id="rId8"/>
    <p:sldId id="271" r:id="rId9"/>
    <p:sldId id="273" r:id="rId10"/>
    <p:sldId id="272" r:id="rId11"/>
    <p:sldId id="263" r:id="rId12"/>
    <p:sldId id="264" r:id="rId13"/>
    <p:sldId id="268" r:id="rId14"/>
    <p:sldId id="267" r:id="rId15"/>
    <p:sldId id="26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72B626-0509-41BB-8B81-2AD23E62EDDC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122978-1C42-4382-9FBE-C84D5465FE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72B626-0509-41BB-8B81-2AD23E62EDDC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122978-1C42-4382-9FBE-C84D5465FE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72B626-0509-41BB-8B81-2AD23E62EDDC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122978-1C42-4382-9FBE-C84D5465FE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72B626-0509-41BB-8B81-2AD23E62EDDC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122978-1C42-4382-9FBE-C84D5465FE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72B626-0509-41BB-8B81-2AD23E62EDDC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122978-1C42-4382-9FBE-C84D5465FE4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72B626-0509-41BB-8B81-2AD23E62EDDC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122978-1C42-4382-9FBE-C84D5465FE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72B626-0509-41BB-8B81-2AD23E62EDDC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122978-1C42-4382-9FBE-C84D5465FE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72B626-0509-41BB-8B81-2AD23E62EDDC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122978-1C42-4382-9FBE-C84D5465FE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4F72B626-0509-41BB-8B81-2AD23E62EDDC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9122978-1C42-4382-9FBE-C84D5465FE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72B626-0509-41BB-8B81-2AD23E62EDDC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122978-1C42-4382-9FBE-C84D5465FE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72B626-0509-41BB-8B81-2AD23E62EDDC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122978-1C42-4382-9FBE-C84D5465FE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F72B626-0509-41BB-8B81-2AD23E62EDDC}" type="datetimeFigureOut">
              <a:rPr lang="ru-RU" smtClean="0"/>
              <a:pPr/>
              <a:t>29.11.2022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9122978-1C42-4382-9FBE-C84D5465FE4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First\Desktop\&#1048;&#1047;&#1041;&#1040;\rns-ah-vy-seni-moi-seni.mp3" TargetMode="Externa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фон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0915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7" descr="1f25f610-a928-4c04-b74a-8fbb390a81f6.jpeg"/>
          <p:cNvPicPr/>
          <p:nvPr/>
        </p:nvPicPr>
        <p:blipFill>
          <a:blip r:embed="rId3" cstate="print"/>
          <a:srcRect l="2405" b="69394"/>
          <a:stretch>
            <a:fillRect/>
          </a:stretch>
        </p:blipFill>
        <p:spPr>
          <a:xfrm>
            <a:off x="827584" y="332656"/>
            <a:ext cx="5797550" cy="1152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slide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1484784"/>
            <a:ext cx="6242304" cy="4681728"/>
          </a:xfrm>
          <a:prstGeom prst="rect">
            <a:avLst/>
          </a:prstGeom>
        </p:spPr>
      </p:pic>
      <p:pic>
        <p:nvPicPr>
          <p:cNvPr id="9" name="Рисунок 8" descr="1f25f610-a928-4c04-b74a-8fbb390a81f6.jpeg"/>
          <p:cNvPicPr/>
          <p:nvPr/>
        </p:nvPicPr>
        <p:blipFill>
          <a:blip r:embed="rId3" cstate="print"/>
          <a:srcRect l="43453" t="36111" r="1068" b="24573"/>
          <a:stretch>
            <a:fillRect/>
          </a:stretch>
        </p:blipFill>
        <p:spPr>
          <a:xfrm>
            <a:off x="5580112" y="1340768"/>
            <a:ext cx="3295650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н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8841"/>
            <a:ext cx="9144000" cy="68091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28926" y="2786058"/>
            <a:ext cx="3306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Убранство  избы</a:t>
            </a:r>
            <a:endParaRPr lang="ru-RU" sz="32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бабий ку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1721" y="500042"/>
            <a:ext cx="3155292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стол 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4857752" y="3643314"/>
            <a:ext cx="3429024" cy="2539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D:\Пользователь.Елена\Рабочий стол\1438079265.7397russkaya_derevyannaya_lojka_9.jpg"/>
          <p:cNvPicPr/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785786" y="3643314"/>
            <a:ext cx="3143271" cy="2401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русская печь.jpg"/>
          <p:cNvPicPr/>
          <p:nvPr/>
        </p:nvPicPr>
        <p:blipFill>
          <a:blip r:embed="rId6" cstate="print"/>
          <a:srcRect l="10942" t="16407" r="-25" b="3125"/>
          <a:stretch>
            <a:fillRect/>
          </a:stretch>
        </p:blipFill>
        <p:spPr>
          <a:xfrm>
            <a:off x="928662" y="571480"/>
            <a:ext cx="3121894" cy="2116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н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420"/>
            <a:ext cx="9144000" cy="680915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500042"/>
            <a:ext cx="3810027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First\Desktop\ИЗБА\сени текст.jpg"/>
          <p:cNvPicPr/>
          <p:nvPr/>
        </p:nvPicPr>
        <p:blipFill>
          <a:blip r:embed="rId4" cstate="print"/>
          <a:srcRect l="10243" t="47517" r="17546" b="6110"/>
          <a:stretch>
            <a:fillRect/>
          </a:stretch>
        </p:blipFill>
        <p:spPr bwMode="auto">
          <a:xfrm>
            <a:off x="1547664" y="3429000"/>
            <a:ext cx="6480720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5796136" y="2924944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chemeClr val="bg1"/>
                </a:solidFill>
              </a:rPr>
              <a:t>сени</a:t>
            </a:r>
            <a:endParaRPr lang="ru-RU" sz="36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н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420"/>
            <a:ext cx="9144000" cy="6809159"/>
          </a:xfrm>
          <a:prstGeom prst="rect">
            <a:avLst/>
          </a:prstGeom>
        </p:spPr>
      </p:pic>
      <p:pic>
        <p:nvPicPr>
          <p:cNvPr id="3" name="Рисунок 2" descr="гпрниц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н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420"/>
            <a:ext cx="9144000" cy="6809159"/>
          </a:xfrm>
          <a:prstGeom prst="rect">
            <a:avLst/>
          </a:prstGeom>
        </p:spPr>
      </p:pic>
      <p:pic>
        <p:nvPicPr>
          <p:cNvPr id="5" name="Рисунок 4" descr="Slide13.jpg"/>
          <p:cNvPicPr/>
          <p:nvPr/>
        </p:nvPicPr>
        <p:blipFill>
          <a:blip r:embed="rId3" cstate="print"/>
          <a:srcRect l="1677" t="19402" b="11440"/>
          <a:stretch>
            <a:fillRect/>
          </a:stretch>
        </p:blipFill>
        <p:spPr>
          <a:xfrm>
            <a:off x="500034" y="500042"/>
            <a:ext cx="4786346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Users\First\Desktop\РУССКАЯ ИЗБА\кр угол.jpg"/>
          <p:cNvPicPr/>
          <p:nvPr/>
        </p:nvPicPr>
        <p:blipFill>
          <a:blip r:embed="rId4" cstate="print"/>
          <a:srcRect l="5414" t="7693" r="5494"/>
          <a:stretch>
            <a:fillRect/>
          </a:stretch>
        </p:blipFill>
        <p:spPr bwMode="auto">
          <a:xfrm>
            <a:off x="2051720" y="3284984"/>
            <a:ext cx="5293845" cy="308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D:\крас у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548680"/>
            <a:ext cx="4746104" cy="25747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н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420"/>
            <a:ext cx="9144000" cy="68091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Рисунок 3" descr="загадка про печ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857250"/>
            <a:ext cx="6858000" cy="51435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н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420"/>
            <a:ext cx="9144000" cy="68091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Рисунок 3" descr="slide-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101" y="785794"/>
            <a:ext cx="7096174" cy="5322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н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09159"/>
          </a:xfrm>
          <a:prstGeom prst="rect">
            <a:avLst/>
          </a:prstGeom>
        </p:spPr>
      </p:pic>
      <p:pic>
        <p:nvPicPr>
          <p:cNvPr id="3" name="Рисунок 2" descr="бабий ку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1196752"/>
            <a:ext cx="6667500" cy="4981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419872" y="692696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Бабий кут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н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420"/>
            <a:ext cx="9144000" cy="6809159"/>
          </a:xfrm>
          <a:prstGeom prst="rect">
            <a:avLst/>
          </a:prstGeom>
        </p:spPr>
      </p:pic>
      <p:pic>
        <p:nvPicPr>
          <p:cNvPr id="5" name="Рисунок 4" descr="G:\c075fbcc45d826ead4afbe57fff185cc-800x.jpg"/>
          <p:cNvPicPr/>
          <p:nvPr/>
        </p:nvPicPr>
        <p:blipFill>
          <a:blip r:embed="rId3" cstate="print"/>
          <a:srcRect t="33333" r="3314"/>
          <a:stretch>
            <a:fillRect/>
          </a:stretch>
        </p:blipFill>
        <p:spPr bwMode="auto">
          <a:xfrm>
            <a:off x="1115616" y="1943100"/>
            <a:ext cx="6984776" cy="4150196"/>
          </a:xfrm>
          <a:prstGeom prst="rect">
            <a:avLst/>
          </a:prstGeom>
          <a:noFill/>
        </p:spPr>
      </p:pic>
      <p:pic>
        <p:nvPicPr>
          <p:cNvPr id="6" name="Рисунок 5" descr="G:\c075fbcc45d826ead4afbe57fff185cc-800x.jpg"/>
          <p:cNvPicPr/>
          <p:nvPr/>
        </p:nvPicPr>
        <p:blipFill>
          <a:blip r:embed="rId3" cstate="print"/>
          <a:srcRect l="15072" r="23998" b="67258"/>
          <a:stretch>
            <a:fillRect/>
          </a:stretch>
        </p:blipFill>
        <p:spPr bwMode="auto">
          <a:xfrm>
            <a:off x="2843808" y="476672"/>
            <a:ext cx="3619500" cy="1457325"/>
          </a:xfrm>
          <a:prstGeom prst="round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н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8841"/>
            <a:ext cx="9144000" cy="6809159"/>
          </a:xfrm>
          <a:prstGeom prst="rect">
            <a:avLst/>
          </a:prstGeom>
        </p:spPr>
      </p:pic>
      <p:pic>
        <p:nvPicPr>
          <p:cNvPr id="4" name="Рисунок 3" descr="G:\утварь.jpg"/>
          <p:cNvPicPr/>
          <p:nvPr/>
        </p:nvPicPr>
        <p:blipFill>
          <a:blip r:embed="rId3" cstate="print"/>
          <a:srcRect t="17742" r="-1265"/>
          <a:stretch>
            <a:fillRect/>
          </a:stretch>
        </p:blipFill>
        <p:spPr bwMode="auto">
          <a:xfrm>
            <a:off x="500034" y="1142984"/>
            <a:ext cx="6506402" cy="41199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посуд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14377" y="3214686"/>
            <a:ext cx="3921573" cy="3262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н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420"/>
            <a:ext cx="9144000" cy="68091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Рисунок 6" descr="C:\Users\First\Desktop\ИЗБА\для сна использ.jpg"/>
          <p:cNvPicPr/>
          <p:nvPr/>
        </p:nvPicPr>
        <p:blipFill>
          <a:blip r:embed="rId3" cstate="print"/>
          <a:srcRect t="15192" r="-400" b="14603"/>
          <a:stretch>
            <a:fillRect/>
          </a:stretch>
        </p:blipFill>
        <p:spPr bwMode="auto">
          <a:xfrm>
            <a:off x="3428992" y="3643314"/>
            <a:ext cx="5246129" cy="2562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Slide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9715" y="642918"/>
            <a:ext cx="6302094" cy="3219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н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420"/>
            <a:ext cx="9144000" cy="68091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Рисунок 4" descr="сундуки для одежд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100" y="500042"/>
            <a:ext cx="4476757" cy="3357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сундук для  девочек.jpg"/>
          <p:cNvPicPr/>
          <p:nvPr/>
        </p:nvPicPr>
        <p:blipFill>
          <a:blip r:embed="rId4" cstate="print"/>
          <a:srcRect t="14516"/>
          <a:stretch>
            <a:fillRect/>
          </a:stretch>
        </p:blipFill>
        <p:spPr>
          <a:xfrm>
            <a:off x="4071934" y="3857628"/>
            <a:ext cx="4222274" cy="2311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н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091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3212976"/>
            <a:ext cx="3300436" cy="2750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в праздничн день стол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7704" y="332656"/>
            <a:ext cx="4762500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гапротив печи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3140968"/>
            <a:ext cx="4564267" cy="3141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н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4420"/>
            <a:ext cx="9144000" cy="68091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" name="Рисунок 2" descr="надо хранить историю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1000108"/>
            <a:ext cx="8374120" cy="4786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rns-ah-vy-seni-moi-seni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5" name="rns-ah-vy-seni-moi-seni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6" name="rns-ah-vy-seni-moi-seni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92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н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8841"/>
            <a:ext cx="9144000" cy="68091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071670" y="2928934"/>
            <a:ext cx="5000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Спасибо за внимание </a:t>
            </a:r>
            <a:r>
              <a:rPr lang="ru-RU" sz="3600" b="1" dirty="0" smtClean="0">
                <a:solidFill>
                  <a:schemeClr val="bg1"/>
                </a:solidFill>
              </a:rPr>
              <a:t>!</a:t>
            </a:r>
            <a:r>
              <a:rPr lang="ru-RU" sz="3600" b="1" dirty="0" smtClean="0"/>
              <a:t>!</a:t>
            </a:r>
            <a:endParaRPr lang="ru-RU" sz="3600" b="1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215</TotalTime>
  <Words>9</Words>
  <Application>Microsoft Office PowerPoint</Application>
  <PresentationFormat>Экран (4:3)</PresentationFormat>
  <Paragraphs>4</Paragraphs>
  <Slides>15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Метро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работа</dc:creator>
  <cp:lastModifiedBy>работа</cp:lastModifiedBy>
  <cp:revision>30</cp:revision>
  <dcterms:created xsi:type="dcterms:W3CDTF">2022-11-25T10:28:12Z</dcterms:created>
  <dcterms:modified xsi:type="dcterms:W3CDTF">2022-11-29T10:01:42Z</dcterms:modified>
</cp:coreProperties>
</file>