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23154058_16-phonoteka_org-p-shakhmatnoe-pole-tekstura-krasivo-1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5059" y="0"/>
            <a:ext cx="675388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4974f6192b6db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7441" y="188640"/>
            <a:ext cx="6586927" cy="6518134"/>
          </a:xfrm>
          <a:prstGeom prst="rect">
            <a:avLst/>
          </a:prstGeom>
        </p:spPr>
      </p:pic>
      <p:sp>
        <p:nvSpPr>
          <p:cNvPr id="3" name="Стрелка углом вверх 2"/>
          <p:cNvSpPr/>
          <p:nvPr/>
        </p:nvSpPr>
        <p:spPr>
          <a:xfrm>
            <a:off x="5436096" y="1772816"/>
            <a:ext cx="1008112" cy="64807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углом вверх 3"/>
          <p:cNvSpPr/>
          <p:nvPr/>
        </p:nvSpPr>
        <p:spPr>
          <a:xfrm rot="10800000">
            <a:off x="3491880" y="2348880"/>
            <a:ext cx="936104" cy="64807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Детский сад</dc:creator>
  <cp:lastModifiedBy>User</cp:lastModifiedBy>
  <cp:revision>2</cp:revision>
  <dcterms:created xsi:type="dcterms:W3CDTF">2023-01-13T08:28:56Z</dcterms:created>
  <dcterms:modified xsi:type="dcterms:W3CDTF">2023-01-13T08:54:41Z</dcterms:modified>
</cp:coreProperties>
</file>