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3"/>
  </p:notesMasterIdLst>
  <p:sldIdLst>
    <p:sldId id="256" r:id="rId2"/>
    <p:sldId id="258" r:id="rId3"/>
    <p:sldId id="262" r:id="rId4"/>
    <p:sldId id="268" r:id="rId5"/>
    <p:sldId id="274" r:id="rId6"/>
    <p:sldId id="279" r:id="rId7"/>
    <p:sldId id="290" r:id="rId8"/>
    <p:sldId id="297" r:id="rId9"/>
    <p:sldId id="298" r:id="rId10"/>
    <p:sldId id="299" r:id="rId11"/>
    <p:sldId id="30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6D47E-5119-4EA3-B49F-B0208F3BEEA9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C521F-D042-4AD1-9BD4-D18D682C49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997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C521F-D042-4AD1-9BD4-D18D682C491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C99547E-4EE2-40BA-920E-EDBC18D8C6EB}" type="datetimeFigureOut">
              <a:rPr lang="ru-RU" smtClean="0"/>
              <a:pPr/>
              <a:t>25.08.2016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DC7C792-48D7-4F19-95EE-9DC458BFE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4357694"/>
            <a:ext cx="7772400" cy="1975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Насекомые-вредители культурных растений и переносчики заболеваний человека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428604"/>
            <a:ext cx="7772400" cy="1428760"/>
          </a:xfrm>
        </p:spPr>
        <p:txBody>
          <a:bodyPr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Прямокрылые</a:t>
            </a:r>
            <a:br>
              <a:rPr lang="ru-RU" dirty="0" smtClean="0"/>
            </a:br>
            <a:r>
              <a:rPr lang="ru-RU" dirty="0" smtClean="0"/>
              <a:t>Азиатская перелетная саранча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Одно </a:t>
            </a:r>
            <a:r>
              <a:rPr lang="ru-RU" sz="2400" dirty="0"/>
              <a:t>насекомое съедает до 250-300 г зелёной массы. Личинки саранчи объедают всё растение целиком, а взрослые особи могут просто перегрызать основания стеблей. </a:t>
            </a:r>
          </a:p>
          <a:p>
            <a:endParaRPr lang="ru-RU" sz="2400" dirty="0"/>
          </a:p>
        </p:txBody>
      </p:sp>
      <p:pic>
        <p:nvPicPr>
          <p:cNvPr id="7" name="Содержимое 9"/>
          <p:cNvPicPr>
            <a:picLocks noGrp="1"/>
          </p:cNvPicPr>
          <p:nvPr>
            <p:ph sz="quarter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4040188" cy="278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Тли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571612"/>
            <a:ext cx="2514600" cy="443548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Угнетают развитие растений, высасывая из них сок.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Могут переносить вирусы, вызывающие болезни растений.</a:t>
            </a:r>
            <a:endParaRPr lang="ru-RU" sz="2400" dirty="0"/>
          </a:p>
        </p:txBody>
      </p:sp>
      <p:pic>
        <p:nvPicPr>
          <p:cNvPr id="6" name="Содержимое 5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643050"/>
            <a:ext cx="571504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Клоп постельный – кровососущий паразит</a:t>
            </a:r>
            <a:endParaRPr lang="ru-RU" dirty="0"/>
          </a:p>
        </p:txBody>
      </p:sp>
      <p:pic>
        <p:nvPicPr>
          <p:cNvPr id="5" name="Содержимое 4" descr="http://malkin.at.ua/graphic/klo_2.jpg"/>
          <p:cNvPicPr>
            <a:picLocks noGrp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2285992"/>
            <a:ext cx="4249738" cy="312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malkin.at.ua/graphic/klo_3.jpg"/>
          <p:cNvPicPr>
            <a:picLocks noGrp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2285992"/>
            <a:ext cx="4059266" cy="312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Майский жук – вредитель леса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1785926"/>
            <a:ext cx="295274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4" y="2857496"/>
            <a:ext cx="300039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4357694"/>
            <a:ext cx="28098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Яблонная плодожорка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Небольшая серая бабочка, в размахе крыльев до 18мм. Повреждает гусеница желто-белого или розоватого цвета с коричневой головой, плоды яблони, реже – груши. Гусеницы появляются после цветения и вгрызаются в мякоть плодов. Проникнув в семенную камеру, выедают часть семян. В результате поврежденные плоды теряют товарную ценность и не пригодны к хранению. В отдельные годы с засушливым летом плодожорка уничтожает до50-60% урожая.</a:t>
            </a:r>
            <a:endParaRPr lang="ru-RU" dirty="0"/>
          </a:p>
        </p:txBody>
      </p:sp>
      <p:pic>
        <p:nvPicPr>
          <p:cNvPr id="5" name="Рисунок 4" descr="http://www.vgsa.ru/agroland/quest/images/apple4.jpg"/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" y="2143117"/>
            <a:ext cx="4071966" cy="271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vgsa.ru/agroland/quest/images/apple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143248"/>
            <a:ext cx="3786194" cy="341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Оводы</a:t>
            </a:r>
            <a:endParaRPr lang="ru-RU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 smtClean="0"/>
              <a:t>Личинки оводов, которые развиваются под кожей млекопитающих, вызывают воспаление.</a:t>
            </a:r>
            <a:endParaRPr lang="ru-RU" sz="16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2071678"/>
            <a:ext cx="4071966" cy="294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Grp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10" b="10210"/>
          <a:stretch>
            <a:fillRect/>
          </a:stretch>
        </p:blipFill>
        <p:spPr bwMode="auto">
          <a:xfrm>
            <a:off x="4500562" y="3714752"/>
            <a:ext cx="4359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Тараканы</a:t>
            </a:r>
            <a:endParaRPr lang="ru-RU" sz="40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671754" cy="4572000"/>
          </a:xfrm>
        </p:spPr>
        <p:txBody>
          <a:bodyPr>
            <a:noAutofit/>
          </a:bodyPr>
          <a:lstStyle/>
          <a:p>
            <a:r>
              <a:rPr lang="ru-RU" sz="2200" dirty="0" smtClean="0"/>
              <a:t>Загрязняют и портят своими  экскрементами продукты питания. Могут переносить различные болезнетворные микроорганизмы и яйца глистов. Выделения тараканов часто вызывают аллергию у людей.</a:t>
            </a:r>
            <a:endParaRPr lang="ru-RU" sz="2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2024343"/>
            <a:ext cx="5486400" cy="339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Вши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243126" cy="457200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Питаются кровью человека. Являются переносчиками сыпного и возвратного тифа.</a:t>
            </a:r>
            <a:endParaRPr lang="ru-RU" sz="2200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357298"/>
            <a:ext cx="500066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Блохи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Бескрылые насекомые длиной  до 5 мм. Сплющенное с боков тело приспособлено к обитанию в шерсти зверей и в перьях птиц.  Задние ноги прыгательные. Ротовой аппарат колюще-сосущий. </a:t>
            </a:r>
            <a:endParaRPr lang="ru-RU" sz="2200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500174"/>
            <a:ext cx="4891117" cy="4584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142976" y="2786058"/>
            <a:ext cx="4929222" cy="2428892"/>
          </a:xfrm>
        </p:spPr>
        <p:txBody>
          <a:bodyPr>
            <a:normAutofit/>
          </a:bodyPr>
          <a:lstStyle/>
          <a:p>
            <a:pPr marL="512064" indent="-457200">
              <a:buAutoNum type="arabicParenR"/>
            </a:pPr>
            <a:r>
              <a:rPr lang="ru-RU" sz="2800" dirty="0" smtClean="0"/>
              <a:t>Физические </a:t>
            </a:r>
          </a:p>
          <a:p>
            <a:pPr marL="512064" indent="-457200">
              <a:buAutoNum type="arabicParenR"/>
            </a:pPr>
            <a:r>
              <a:rPr lang="ru-RU" sz="2800" dirty="0" smtClean="0"/>
              <a:t>Химические</a:t>
            </a:r>
          </a:p>
          <a:p>
            <a:pPr marL="512064" indent="-457200">
              <a:buAutoNum type="arabicParenR"/>
            </a:pPr>
            <a:r>
              <a:rPr lang="ru-RU" sz="2800" dirty="0" smtClean="0"/>
              <a:t>Агротехнические</a:t>
            </a:r>
          </a:p>
          <a:p>
            <a:pPr marL="512064" indent="-457200">
              <a:buAutoNum type="arabicParenR"/>
            </a:pPr>
            <a:r>
              <a:rPr lang="ru-RU" sz="2800" dirty="0" smtClean="0"/>
              <a:t>Биологические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1416738"/>
          </a:xfrm>
        </p:spPr>
        <p:txBody>
          <a:bodyPr/>
          <a:lstStyle/>
          <a:p>
            <a:pPr algn="ctr"/>
            <a:r>
              <a:rPr lang="ru-RU" sz="4000" dirty="0" smtClean="0"/>
              <a:t>Методы борьбы с насекомыми-вредителями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1519</TotalTime>
  <Words>225</Words>
  <Application>Microsoft Office PowerPoint</Application>
  <PresentationFormat>Экран (4:3)</PresentationFormat>
  <Paragraphs>24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Метро</vt:lpstr>
      <vt:lpstr>Насекомые-вредители культурных растений и переносчики заболеваний человека</vt:lpstr>
      <vt:lpstr>Прямокрылые Азиатская перелетная саранча</vt:lpstr>
      <vt:lpstr>Тли</vt:lpstr>
      <vt:lpstr>Клоп постельный – кровососущий паразит</vt:lpstr>
      <vt:lpstr>Майский жук – вредитель леса</vt:lpstr>
      <vt:lpstr>Яблонная плодожорка</vt:lpstr>
      <vt:lpstr>Оводы</vt:lpstr>
      <vt:lpstr>Тараканы</vt:lpstr>
      <vt:lpstr>Вши</vt:lpstr>
      <vt:lpstr>Блохи</vt:lpstr>
      <vt:lpstr>Методы борьбы с насекомыми-вредителями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Насекомые-вредители культурных растений и переносчики заболеваний человека</dc:title>
  <dc:creator>Семья</dc:creator>
  <cp:lastModifiedBy>user</cp:lastModifiedBy>
  <cp:revision>134</cp:revision>
  <dcterms:created xsi:type="dcterms:W3CDTF">2011-01-04T14:26:40Z</dcterms:created>
  <dcterms:modified xsi:type="dcterms:W3CDTF">2016-08-25T15:13:08Z</dcterms:modified>
</cp:coreProperties>
</file>